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64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91102572"/>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№223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10 </a:t>
            </a:r>
            <a:r>
              <a:rPr lang="ru-RU" altLang="ru-RU" sz="1200" b="1" dirty="0" err="1" smtClean="0">
                <a:latin typeface="Times New Roman" panose="02020603050405020304" pitchFamily="18" charset="0"/>
                <a:cs typeface="Times New Roman" panose="02020603050405020304" pitchFamily="18" charset="0"/>
              </a:rPr>
              <a:t>тамызда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046714"/>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1 тамызға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10 тамыз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100" dirty="0">
                <a:solidFill>
                  <a:prstClr val="black"/>
                </a:solidFill>
                <a:latin typeface="Times New Roman" pitchFamily="18" charset="0"/>
                <a:cs typeface="Times New Roman" pitchFamily="18" charset="0"/>
              </a:rPr>
              <a:t>Көшпелі </a:t>
            </a:r>
            <a:r>
              <a:rPr lang="kk-KZ" sz="1100" dirty="0" smtClean="0">
                <a:solidFill>
                  <a:prstClr val="black"/>
                </a:solidFill>
                <a:latin typeface="Times New Roman" pitchFamily="18" charset="0"/>
                <a:cs typeface="Times New Roman" pitchFamily="18" charset="0"/>
              </a:rPr>
              <a:t>бұ</a:t>
            </a:r>
            <a:r>
              <a:rPr lang="kk-KZ" sz="1100" dirty="0" smtClean="0">
                <a:solidFill>
                  <a:prstClr val="black"/>
                </a:solidFill>
                <a:latin typeface="Times New Roman" panose="02020603050405020304" pitchFamily="18" charset="0"/>
                <a:ea typeface="Calibri" panose="020F0502020204030204" pitchFamily="34" charset="0"/>
              </a:rPr>
              <a:t>лтты</a:t>
            </a:r>
            <a:r>
              <a:rPr lang="kk-KZ" sz="1100" dirty="0" smtClean="0">
                <a:solidFill>
                  <a:prstClr val="black"/>
                </a:solidFill>
                <a:latin typeface="Times New Roman" pitchFamily="18" charset="0"/>
                <a:cs typeface="Times New Roman" pitchFamily="18" charset="0"/>
              </a:rPr>
              <a:t>, жаңбыр, </a:t>
            </a:r>
            <a:r>
              <a:rPr lang="kk-KZ" sz="1100" dirty="0" smtClean="0">
                <a:solidFill>
                  <a:prstClr val="black"/>
                </a:solidFill>
                <a:latin typeface="Times New Roman" pitchFamily="18" charset="0"/>
                <a:cs typeface="Times New Roman" pitchFamily="18" charset="0"/>
              </a:rPr>
              <a:t>найзағай</a:t>
            </a:r>
            <a:r>
              <a:rPr lang="kk-KZ" sz="1100" dirty="0" smtClean="0">
                <a:solidFill>
                  <a:prstClr val="black"/>
                </a:solidFill>
                <a:latin typeface="Times New Roman" pitchFamily="18" charset="0"/>
                <a:cs typeface="Times New Roman" pitchFamily="18" charset="0"/>
              </a:rPr>
              <a:t>. Ж</a:t>
            </a:r>
            <a:r>
              <a:rPr lang="kk-KZ" sz="1100" dirty="0" smtClean="0">
                <a:solidFill>
                  <a:prstClr val="black"/>
                </a:solidFill>
                <a:latin typeface="Times New Roman" pitchFamily="18" charset="0"/>
                <a:cs typeface="Times New Roman" pitchFamily="18" charset="0"/>
              </a:rPr>
              <a:t>ел </a:t>
            </a:r>
            <a:r>
              <a:rPr lang="" sz="1100" dirty="0" smtClean="0">
                <a:solidFill>
                  <a:prstClr val="black"/>
                </a:solidFill>
                <a:latin typeface="Times New Roman" pitchFamily="18" charset="0"/>
                <a:cs typeface="Times New Roman" pitchFamily="18" charset="0"/>
              </a:rPr>
              <a:t>сол</a:t>
            </a:r>
            <a:r>
              <a:rPr lang="kk-KZ" sz="1100" dirty="0" smtClean="0">
                <a:solidFill>
                  <a:prstClr val="black"/>
                </a:solidFill>
                <a:latin typeface="Times New Roman" pitchFamily="18" charset="0"/>
                <a:cs typeface="Times New Roman" pitchFamily="18" charset="0"/>
              </a:rPr>
              <a:t>түстік-батыстан соғады, </a:t>
            </a:r>
            <a:r>
              <a:rPr lang="kk-KZ" sz="1100" dirty="0" smtClean="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7-12</a:t>
            </a:r>
            <a:r>
              <a:rPr lang="kk-KZ" sz="1100" dirty="0" smtClean="0">
                <a:solidFill>
                  <a:prstClr val="black"/>
                </a:solidFill>
                <a:latin typeface="Times New Roman" pitchFamily="18" charset="0"/>
                <a:cs typeface="Times New Roman" pitchFamily="18" charset="0"/>
              </a:rPr>
              <a:t>, екпіні </a:t>
            </a:r>
            <a:r>
              <a:rPr lang="kk-KZ" sz="1100" dirty="0" smtClean="0">
                <a:solidFill>
                  <a:prstClr val="black"/>
                </a:solidFill>
                <a:latin typeface="Times New Roman" pitchFamily="18" charset="0"/>
                <a:cs typeface="Times New Roman" pitchFamily="18" charset="0"/>
              </a:rPr>
              <a:t>15-20 </a:t>
            </a:r>
            <a:r>
              <a:rPr lang="kk-KZ" sz="1100" dirty="0">
                <a:solidFill>
                  <a:prstClr val="black"/>
                </a:solidFill>
                <a:latin typeface="Times New Roman" pitchFamily="18" charset="0"/>
                <a:cs typeface="Times New Roman" pitchFamily="18" charset="0"/>
              </a:rPr>
              <a:t>м/с</a:t>
            </a:r>
            <a:r>
              <a:rPr lang="kk-KZ" sz="1100" dirty="0">
                <a:latin typeface="Times New Roman" panose="02020603050405020304" pitchFamily="18" charset="0"/>
                <a:cs typeface="Times New Roman" panose="02020603050405020304" pitchFamily="18" charset="0"/>
              </a:rPr>
              <a:t>.</a:t>
            </a:r>
            <a:r>
              <a:rPr lang="kk-KZ" sz="1100" dirty="0"/>
              <a:t> </a:t>
            </a:r>
            <a:r>
              <a:rPr lang="kk-KZ" sz="1100" dirty="0">
                <a:solidFill>
                  <a:prstClr val="black"/>
                </a:solidFill>
                <a:latin typeface="Times New Roman" pitchFamily="18" charset="0"/>
                <a:cs typeface="Times New Roman" pitchFamily="18" charset="0"/>
              </a:rPr>
              <a:t>Ауа температурасы түнде </a:t>
            </a:r>
            <a:r>
              <a:rPr lang="kk-KZ" sz="1100" dirty="0" smtClean="0">
                <a:solidFill>
                  <a:prstClr val="black"/>
                </a:solidFill>
                <a:latin typeface="Times New Roman" pitchFamily="18" charset="0"/>
                <a:cs typeface="Times New Roman" pitchFamily="18" charset="0"/>
              </a:rPr>
              <a:t>1</a:t>
            </a:r>
            <a:r>
              <a:rPr lang="kk-KZ" sz="1100" dirty="0" smtClean="0">
                <a:solidFill>
                  <a:prstClr val="black"/>
                </a:solidFill>
                <a:latin typeface="Times New Roman" pitchFamily="18" charset="0"/>
                <a:cs typeface="Times New Roman" pitchFamily="18" charset="0"/>
              </a:rPr>
              <a:t>4-16</a:t>
            </a:r>
            <a:r>
              <a:rPr lang=""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күндіз </a:t>
            </a:r>
            <a:r>
              <a:rPr lang="" sz="1100" dirty="0" smtClean="0">
                <a:solidFill>
                  <a:prstClr val="black"/>
                </a:solidFill>
                <a:latin typeface="Times New Roman" pitchFamily="18" charset="0"/>
                <a:cs typeface="Times New Roman" pitchFamily="18" charset="0"/>
              </a:rPr>
              <a:t>2</a:t>
            </a:r>
            <a:r>
              <a:rPr lang="kk-KZ" sz="1100" dirty="0" smtClean="0">
                <a:solidFill>
                  <a:prstClr val="black"/>
                </a:solidFill>
                <a:latin typeface="Times New Roman" pitchFamily="18" charset="0"/>
                <a:cs typeface="Times New Roman" pitchFamily="18" charset="0"/>
              </a:rPr>
              <a:t>1-23° </a:t>
            </a:r>
            <a:r>
              <a:rPr lang="kk-KZ" sz="1100" dirty="0" smtClean="0">
                <a:solidFill>
                  <a:prstClr val="black"/>
                </a:solidFill>
                <a:latin typeface="Times New Roman" pitchFamily="18" charset="0"/>
                <a:cs typeface="Times New Roman" pitchFamily="18" charset="0"/>
              </a:rPr>
              <a:t>жылы.</a:t>
            </a:r>
          </a:p>
          <a:p>
            <a:pPr lvl="0" indent="185738" algn="just"/>
            <a:endParaRPr lang="kk-KZ"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1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12 </a:t>
            </a:r>
            <a:r>
              <a:rPr lang="ru-RU" sz="1200" b="1" dirty="0" err="1" smtClean="0">
                <a:latin typeface="Times New Roman" panose="02020603050405020304" pitchFamily="18" charset="0"/>
                <a:cs typeface="Times New Roman" panose="02020603050405020304" pitchFamily="18" charset="0"/>
              </a:rPr>
              <a:t>тамыз</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Көшпелі бұлтты,</a:t>
            </a:r>
            <a:r>
              <a:rPr lang="" sz="1100" dirty="0">
                <a:solidFill>
                  <a:prstClr val="black"/>
                </a:solidFill>
                <a:latin typeface="Times New Roman" pitchFamily="18" charset="0"/>
                <a:cs typeface="Times New Roman" pitchFamily="18" charset="0"/>
              </a:rPr>
              <a:t> </a:t>
            </a:r>
            <a:r>
              <a:rPr lang="kk-KZ" sz="1100" dirty="0" smtClean="0">
                <a:latin typeface="Times New Roman" panose="02020603050405020304" pitchFamily="18" charset="0"/>
                <a:cs typeface="Times New Roman" panose="02020603050405020304" pitchFamily="18" charset="0"/>
              </a:rPr>
              <a:t>жа</a:t>
            </a:r>
            <a:r>
              <a:rPr lang="" sz="1100" dirty="0" smtClean="0">
                <a:latin typeface="Times New Roman" panose="02020603050405020304" pitchFamily="18" charset="0"/>
                <a:cs typeface="Times New Roman" panose="02020603050405020304" pitchFamily="18" charset="0"/>
              </a:rPr>
              <a:t>уын-шашынсыз</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 sz="1100" dirty="0" smtClean="0">
                <a:solidFill>
                  <a:prstClr val="black"/>
                </a:solidFill>
                <a:latin typeface="Times New Roman" pitchFamily="18" charset="0"/>
                <a:cs typeface="Times New Roman" pitchFamily="18" charset="0"/>
              </a:rPr>
              <a:t>сол</a:t>
            </a:r>
            <a:r>
              <a:rPr lang="kk-KZ" sz="1100" dirty="0" smtClean="0">
                <a:solidFill>
                  <a:prstClr val="black"/>
                </a:solidFill>
                <a:latin typeface="Times New Roman" pitchFamily="18" charset="0"/>
                <a:cs typeface="Times New Roman" pitchFamily="18" charset="0"/>
              </a:rPr>
              <a:t>түстік-</a:t>
            </a:r>
            <a:r>
              <a:rPr lang="" sz="1100" dirty="0" smtClean="0">
                <a:solidFill>
                  <a:prstClr val="black"/>
                </a:solidFill>
                <a:latin typeface="Times New Roman" pitchFamily="18" charset="0"/>
                <a:cs typeface="Times New Roman" pitchFamily="18" charset="0"/>
              </a:rPr>
              <a:t>батыстан </a:t>
            </a:r>
            <a:r>
              <a:rPr lang="kk-KZ" sz="1100" dirty="0" smtClean="0">
                <a:solidFill>
                  <a:prstClr val="black"/>
                </a:solidFill>
                <a:latin typeface="Times New Roman" pitchFamily="18" charset="0"/>
                <a:cs typeface="Times New Roman" pitchFamily="18" charset="0"/>
              </a:rPr>
              <a:t>соғады</a:t>
            </a:r>
            <a:r>
              <a:rPr lang="kk-KZ" sz="1100" dirty="0">
                <a:solidFill>
                  <a:prstClr val="black"/>
                </a:solidFill>
                <a:latin typeface="Times New Roman" pitchFamily="18" charset="0"/>
                <a:cs typeface="Times New Roman" pitchFamily="18" charset="0"/>
              </a:rPr>
              <a:t>, күші </a:t>
            </a:r>
            <a:r>
              <a:rPr lang="" sz="1100" dirty="0" smtClean="0">
                <a:solidFill>
                  <a:prstClr val="black"/>
                </a:solidFill>
                <a:latin typeface="Times New Roman" pitchFamily="18" charset="0"/>
                <a:cs typeface="Times New Roman" pitchFamily="18" charset="0"/>
              </a:rPr>
              <a:t>5-10</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м/с. Ауа температурасы </a:t>
            </a:r>
            <a:r>
              <a:rPr lang="kk-KZ" sz="1100" dirty="0" smtClean="0">
                <a:solidFill>
                  <a:prstClr val="black"/>
                </a:solidFill>
                <a:latin typeface="Times New Roman" pitchFamily="18" charset="0"/>
                <a:cs typeface="Times New Roman" pitchFamily="18" charset="0"/>
              </a:rPr>
              <a:t>1</a:t>
            </a:r>
            <a:r>
              <a:rPr lang="kk-KZ" sz="1100" dirty="0" smtClean="0">
                <a:solidFill>
                  <a:prstClr val="black"/>
                </a:solidFill>
                <a:latin typeface="Times New Roman" pitchFamily="18" charset="0"/>
                <a:cs typeface="Times New Roman" pitchFamily="18" charset="0"/>
              </a:rPr>
              <a:t>1-13</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 болады.</a:t>
            </a:r>
            <a:r>
              <a:rPr lang="kk-KZ" sz="11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25122" y="218171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69924" y="311939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65026255"/>
              </p:ext>
            </p:extLst>
          </p:nvPr>
        </p:nvGraphicFramePr>
        <p:xfrm>
          <a:off x="5014227" y="3889872"/>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492443"/>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А.Т.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22513</TotalTime>
  <Words>642</Words>
  <Application>Microsoft Office PowerPoint</Application>
  <PresentationFormat>Лист A4 (210x297 мм)</PresentationFormat>
  <Paragraphs>111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4000</cp:revision>
  <cp:lastPrinted>2021-07-01T03:56:27Z</cp:lastPrinted>
  <dcterms:created xsi:type="dcterms:W3CDTF">2018-03-27T06:03:00Z</dcterms:created>
  <dcterms:modified xsi:type="dcterms:W3CDTF">2024-08-10T07:33:41Z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