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4347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№223</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194668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0,014</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2035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0,407</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45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0,225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20</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0,275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15</a:t>
                      </a:r>
                      <a:endParaRPr lang="ru-KZ"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77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11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10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Жел солтүстік-батыстан, батыстан соғады, күші 9-14 м/с. Ауа температурасы түнде 15-17, күндіз 25-27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12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11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a:t>
            </a:r>
            <a:r>
              <a:rPr lang="kk-KZ" sz="110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найзағай. </a:t>
            </a:r>
            <a:r>
              <a:rPr lang="kk-KZ" sz="1100" dirty="0">
                <a:latin typeface="Times New Roman" panose="02020603050405020304" pitchFamily="18" charset="0"/>
                <a:cs typeface="Times New Roman" panose="02020603050405020304" pitchFamily="18" charset="0"/>
              </a:rPr>
              <a:t>Жел солтүстік-батыстан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26463</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5146</cp:revision>
  <cp:lastPrinted>2021-07-01T03:56:27Z</cp:lastPrinted>
  <dcterms:created xsi:type="dcterms:W3CDTF">2018-03-27T06:03:00Z</dcterms:created>
  <dcterms:modified xsi:type="dcterms:W3CDTF">2024-08-10T07:11:26Z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