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100" d="100"/>
          <a:sy n="100" d="100"/>
        </p:scale>
        <p:origin x="-276" y="-10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223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10</a:t>
                      </a:r>
                      <a:r>
                        <a:rPr lang="kk-KZ" altLang="zh-CN" sz="1200" b="1" i="1" u="none" kern="1200" baseline="0" dirty="0" smtClean="0">
                          <a:solidFill>
                            <a:schemeClr val="tx1"/>
                          </a:solidFill>
                          <a:latin typeface="Times New Roman" pitchFamily="18" charset="0"/>
                          <a:ea typeface="+mn-ea"/>
                          <a:cs typeface="Times New Roman" pitchFamily="18" charset="0"/>
                        </a:rPr>
                        <a:t> </a:t>
                      </a:r>
                      <a:r>
                        <a:rPr lang="kk-KZ" altLang="zh-CN" sz="1200" b="1" i="1" u="none" kern="1200" baseline="0" dirty="0">
                          <a:solidFill>
                            <a:schemeClr val="tx1"/>
                          </a:solidFill>
                          <a:latin typeface="Times New Roman" pitchFamily="18" charset="0"/>
                          <a:ea typeface="+mn-ea"/>
                          <a:cs typeface="Times New Roman" pitchFamily="18" charset="0"/>
                        </a:rPr>
                        <a:t>тамызға</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10</a:t>
            </a:r>
            <a:r>
              <a:rPr lang="kk-KZ"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тамызға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098080707"/>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200" dirty="0" smtClean="0"/>
                        <a:t>0,03</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Calibri"/>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200" dirty="0" smtClean="0"/>
                        <a:t>0,03</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Calibri"/>
                        </a:rPr>
                        <a:t>335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200" dirty="0" smtClean="0"/>
                        <a:t>0,1</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Calibri"/>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200" dirty="0" smtClean="0"/>
                        <a:t>0,2</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200" dirty="0" smtClean="0"/>
                        <a:t>0,01</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200" dirty="0" smtClean="0"/>
                        <a:t>0,4</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608512" cy="1708160"/>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ru-RU" altLang="ru-RU" sz="1100" b="1" dirty="0" smtClean="0">
                <a:latin typeface="Times New Roman" pitchFamily="18" charset="0"/>
                <a:cs typeface="Times New Roman" pitchFamily="18" charset="0"/>
              </a:rPr>
              <a:t>11</a:t>
            </a:r>
            <a:r>
              <a:rPr lang="kk-KZ" altLang="ru-RU" sz="1100" b="1" dirty="0" smtClean="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1</a:t>
            </a:r>
            <a:r>
              <a:rPr lang="kk-KZ" altLang="ru-RU" sz="1100" b="1" dirty="0" smtClean="0">
                <a:solidFill>
                  <a:srgbClr val="000000"/>
                </a:solidFill>
                <a:latin typeface="Times New Roman" pitchFamily="18" charset="0"/>
                <a:cs typeface="Times New Roman" pitchFamily="18" charset="0"/>
              </a:rPr>
              <a:t>0 </a:t>
            </a:r>
            <a:r>
              <a:rPr lang="kk-KZ" altLang="ru-RU" sz="1100" b="1" dirty="0">
                <a:solidFill>
                  <a:srgbClr val="000000"/>
                </a:solidFill>
                <a:latin typeface="Times New Roman" pitchFamily="18" charset="0"/>
                <a:cs typeface="Times New Roman" pitchFamily="18" charset="0"/>
              </a:rPr>
              <a:t>тамызға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11</a:t>
            </a:r>
            <a:r>
              <a:rPr lang="kk-KZ" sz="1100" b="1" dirty="0" smtClean="0">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тамызға</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Батыстан, оңтүстік-батыстан жел </a:t>
            </a:r>
            <a:r>
              <a:rPr lang="kk-KZ" sz="1200" dirty="0">
                <a:latin typeface="Times New Roman" pitchFamily="18" charset="0"/>
                <a:cs typeface="Times New Roman" pitchFamily="18" charset="0"/>
              </a:rPr>
              <a:t>соғады, </a:t>
            </a:r>
            <a:r>
              <a:rPr lang="kk-KZ" sz="1200" dirty="0" smtClean="0">
                <a:latin typeface="Times New Roman" pitchFamily="18" charset="0"/>
                <a:cs typeface="Times New Roman" pitchFamily="18" charset="0"/>
              </a:rPr>
              <a:t>түнде күші 5-10, күндіз күші 9-14 м/с. </a:t>
            </a:r>
            <a:r>
              <a:rPr lang="kk-KZ" sz="1200" dirty="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9-11, күндіз 18-20 </a:t>
            </a:r>
            <a:r>
              <a:rPr lang="kk-KZ" sz="1200" dirty="0">
                <a:latin typeface="Times New Roman" pitchFamily="18" charset="0"/>
                <a:cs typeface="Times New Roman" pitchFamily="18" charset="0"/>
              </a:rPr>
              <a:t>градус жылы.</a:t>
            </a:r>
          </a:p>
          <a:p>
            <a:pPr algn="ctr"/>
            <a:r>
              <a:rPr lang="kk-KZ" sz="1200" b="1" dirty="0" smtClean="0">
                <a:latin typeface="Times New Roman" pitchFamily="18" charset="0"/>
                <a:cs typeface="Times New Roman" pitchFamily="18" charset="0"/>
              </a:rPr>
              <a:t>12 </a:t>
            </a:r>
            <a:r>
              <a:rPr lang="kk-KZ" altLang="ru-RU" sz="1200" b="1" dirty="0">
                <a:solidFill>
                  <a:srgbClr val="000000"/>
                </a:solidFill>
                <a:latin typeface="Times New Roman" pitchFamily="18" charset="0"/>
                <a:cs typeface="Times New Roman" pitchFamily="18" charset="0"/>
              </a:rPr>
              <a:t>тамызға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11</a:t>
            </a:r>
            <a:r>
              <a:rPr lang="kk-KZ" sz="1100" b="1" dirty="0" smtClean="0">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тамызға</a:t>
            </a:r>
            <a:r>
              <a:rPr lang="kk-KZ" altLang="ru-RU" sz="1100" b="1" dirty="0">
                <a:solidFill>
                  <a:srgbClr val="000000"/>
                </a:solidFill>
                <a:latin typeface="Times New Roman" pitchFamily="18" charset="0"/>
                <a:cs typeface="Times New Roman" pitchFamily="18" charset="0"/>
              </a:rPr>
              <a:t> 2</a:t>
            </a:r>
            <a:r>
              <a:rPr lang="ru-RU" altLang="ru-RU" sz="1100" b="1" dirty="0">
                <a:solidFill>
                  <a:srgbClr val="000000"/>
                </a:solidFill>
                <a:latin typeface="Times New Roman" pitchFamily="18" charset="0"/>
                <a:cs typeface="Times New Roman" pitchFamily="18" charset="0"/>
              </a:rPr>
              <a:t>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12</a:t>
            </a:r>
            <a:r>
              <a:rPr lang="kk-KZ" altLang="ru-RU"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200" dirty="0" smtClean="0">
                <a:latin typeface="Times New Roman" pitchFamily="18" charset="0"/>
                <a:cs typeface="Times New Roman" pitchFamily="18" charset="0"/>
              </a:rPr>
              <a:t>Көшпелі бұлтты, жауын-шашынсыз. Оңтүстік-шығыстан </a:t>
            </a:r>
            <a:r>
              <a:rPr lang="kk-KZ" sz="1200" dirty="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9-14 м/с</a:t>
            </a:r>
            <a:r>
              <a:rPr lang="kk-KZ" sz="1200" dirty="0">
                <a:latin typeface="Times New Roman" pitchFamily="18" charset="0"/>
                <a:cs typeface="Times New Roman" pitchFamily="18" charset="0"/>
              </a:rPr>
              <a:t>.</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Ауа </a:t>
            </a:r>
            <a:r>
              <a:rPr lang="kk-KZ" sz="120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10-12 </a:t>
            </a:r>
            <a:r>
              <a:rPr lang="kk-KZ" sz="1200" dirty="0" smtClean="0">
                <a:latin typeface="Times New Roman" pitchFamily="18" charset="0"/>
                <a:cs typeface="Times New Roman" pitchFamily="18" charset="0"/>
              </a:rPr>
              <a:t>градус </a:t>
            </a:r>
            <a:r>
              <a:rPr lang="kk-KZ" sz="1200" dirty="0">
                <a:latin typeface="Times New Roman" pitchFamily="18" charset="0"/>
                <a:cs typeface="Times New Roman" pitchFamily="18" charset="0"/>
              </a:rPr>
              <a:t>жылы.</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76872"/>
            <a:ext cx="4608512" cy="954107"/>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11</a:t>
            </a:r>
            <a:r>
              <a:rPr lang="kk-KZ" sz="1100" dirty="0" smtClean="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тамызға</a:t>
            </a:r>
            <a:r>
              <a:rPr lang="kk-KZ" sz="1100" dirty="0">
                <a:solidFill>
                  <a:srgbClr val="000000"/>
                </a:solidFill>
                <a:latin typeface="Times New Roman" pitchFamily="18" charset="0"/>
                <a:cs typeface="Times New Roman" pitchFamily="18" charset="0"/>
              </a:rPr>
              <a:t>, </a:t>
            </a:r>
            <a:r>
              <a:rPr lang="kk-KZ" sz="1100" dirty="0" smtClean="0">
                <a:solidFill>
                  <a:srgbClr val="000000"/>
                </a:solidFill>
                <a:latin typeface="Times New Roman" pitchFamily="18" charset="0"/>
                <a:cs typeface="Times New Roman" pitchFamily="18" charset="0"/>
              </a:rPr>
              <a:t>12 </a:t>
            </a:r>
            <a:r>
              <a:rPr lang="kk-KZ" sz="1100" dirty="0">
                <a:solidFill>
                  <a:srgbClr val="000000"/>
                </a:solidFill>
                <a:latin typeface="Times New Roman" pitchFamily="18" charset="0"/>
                <a:cs typeface="Times New Roman" pitchFamily="18" charset="0"/>
              </a:rPr>
              <a:t>тамызда</a:t>
            </a:r>
            <a:r>
              <a:rPr lang="kk-KZ"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/Ю. </a:t>
            </a:r>
            <a:r>
              <a:rPr lang="ru-RU" altLang="ru-RU" sz="1200" b="1" i="1" smtClean="0">
                <a:solidFill>
                  <a:srgbClr val="000000"/>
                </a:solidFill>
                <a:latin typeface="Times New Roman" panose="02020603050405020304" pitchFamily="18" charset="0"/>
                <a:cs typeface="Times New Roman" panose="02020603050405020304" pitchFamily="18" charset="0"/>
              </a:rPr>
              <a:t>Смирнягина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15355</TotalTime>
  <Words>557</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5080</cp:revision>
  <cp:lastPrinted>2021-07-01T03:56:27Z</cp:lastPrinted>
  <dcterms:created xsi:type="dcterms:W3CDTF">2018-03-27T06:03:00Z</dcterms:created>
  <dcterms:modified xsi:type="dcterms:W3CDTF">2024-08-10T07:54:43Z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