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50" d="100"/>
          <a:sy n="150" d="100"/>
        </p:scale>
        <p:origin x="-870" y="9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21043434"/>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16921" y="32969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уақыттарда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10-12,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20-22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12 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11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12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11-13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20826"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09796978"/>
              </p:ext>
            </p:extLst>
          </p:nvPr>
        </p:nvGraphicFramePr>
        <p:xfrm>
          <a:off x="4926188" y="3808040"/>
          <a:ext cx="4840520" cy="2682672"/>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19488</TotalTime>
  <Words>570</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3940</cp:revision>
  <cp:lastPrinted>2021-07-01T03:56:27Z</cp:lastPrinted>
  <dcterms:created xsi:type="dcterms:W3CDTF">2018-03-27T06:03:00Z</dcterms:created>
  <dcterms:modified xsi:type="dcterms:W3CDTF">2024-08-10T06:55:30Z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