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005766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10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10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84636438"/>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2243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11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10 тамыз с. 20-ден 11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Солтүстік-батыстан жел соғады, күші 7-12 м/с</a:t>
            </a:r>
            <a:r>
              <a:rPr lang="kk-KZ" sz="1100" kern="1400" dirty="0">
                <a:solidFill>
                  <a:srgbClr val="000000"/>
                </a:solidFill>
                <a:latin typeface="Times New Roman" panose="02020603050405020304" pitchFamily="18" charset="0"/>
              </a:rPr>
              <a:t>. Ауа температурасы </a:t>
            </a:r>
            <a:r>
              <a:rPr lang="kk-KZ" sz="1100" kern="1400">
                <a:solidFill>
                  <a:srgbClr val="000000"/>
                </a:solidFill>
                <a:latin typeface="Times New Roman" panose="02020603050405020304" pitchFamily="18" charset="0"/>
              </a:rPr>
              <a:t>түнде 10-12, </a:t>
            </a:r>
            <a:r>
              <a:rPr lang="kk-KZ" sz="1100" kern="1400">
                <a:solidFill>
                  <a:srgbClr val="000000"/>
                </a:solidFill>
                <a:latin typeface="Times New Roman" panose="02020603050405020304" pitchFamily="18" charset="0"/>
                <a:ea typeface="Times New Roman" panose="02020603050405020304" pitchFamily="18" charset="0"/>
              </a:rPr>
              <a:t>күндіз 20-22 </a:t>
            </a:r>
            <a:r>
              <a:rPr lang="kk-KZ" sz="1100" kern="1400" dirty="0">
                <a:solidFill>
                  <a:srgbClr val="000000"/>
                </a:solidFill>
                <a:latin typeface="Times New Roman" panose="02020603050405020304" pitchFamily="18" charset="0"/>
              </a:rPr>
              <a:t>жылы</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12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11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12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cs typeface="Times New Roman" panose="02020603050405020304" pitchFamily="18" charset="0"/>
              </a:rPr>
              <a:t>, 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a:t>
            </a:r>
            <a:r>
              <a:rPr lang="ru-RU" sz="1100" kern="1400" dirty="0">
                <a:solidFill>
                  <a:srgbClr val="000000"/>
                </a:solidFill>
                <a:latin typeface="Times New Roman" panose="02020603050405020304" pitchFamily="18" charset="0"/>
                <a:ea typeface="Times New Roman" panose="02020603050405020304" pitchFamily="18" charset="0"/>
              </a:rPr>
              <a:t>-</a:t>
            </a:r>
            <a:r>
              <a:rPr lang="ru-RU" sz="1100" kern="1400" dirty="0" err="1">
                <a:solidFill>
                  <a:srgbClr val="000000"/>
                </a:solidFill>
                <a:latin typeface="Times New Roman" panose="02020603050405020304" pitchFamily="18" charset="0"/>
                <a:ea typeface="Times New Roman" panose="02020603050405020304" pitchFamily="18" charset="0"/>
              </a:rPr>
              <a:t>шы</a:t>
            </a:r>
            <a:r>
              <a:rPr lang="kk-KZ" sz="1100" kern="1400" dirty="0">
                <a:solidFill>
                  <a:srgbClr val="000000"/>
                </a:solidFill>
                <a:latin typeface="Times New Roman" panose="02020603050405020304" pitchFamily="18" charset="0"/>
                <a:ea typeface="Times New Roman" panose="02020603050405020304" pitchFamily="18" charset="0"/>
              </a:rPr>
              <a:t>ғ</a:t>
            </a:r>
            <a:r>
              <a:rPr lang="ru-RU" sz="1100" kern="1400" dirty="0" err="1">
                <a:solidFill>
                  <a:srgbClr val="000000"/>
                </a:solidFill>
                <a:latin typeface="Times New Roman" panose="02020603050405020304" pitchFamily="18" charset="0"/>
                <a:ea typeface="Times New Roman" panose="02020603050405020304" pitchFamily="18" charset="0"/>
              </a:rPr>
              <a:t>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11-13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prstClr val="black"/>
                </a:solidFill>
                <a:latin typeface="Times New Roman" panose="02020603050405020304" pitchFamily="18" charset="0"/>
                <a:cs typeface="Times New Roman" panose="02020603050405020304" pitchFamily="18" charset="0"/>
              </a:rPr>
              <a:t>    11 </a:t>
            </a:r>
            <a:r>
              <a:rPr lang="ru-RU" sz="1100" dirty="0">
                <a:solidFill>
                  <a:prstClr val="black"/>
                </a:solidFill>
                <a:latin typeface="Times New Roman" panose="02020603050405020304" pitchFamily="18" charset="0"/>
                <a:cs typeface="Times New Roman" panose="02020603050405020304" pitchFamily="18" charset="0"/>
              </a:rPr>
              <a:t>тамызға, </a:t>
            </a:r>
            <a:r>
              <a:rPr lang="ru-RU" sz="1100">
                <a:solidFill>
                  <a:prstClr val="black"/>
                </a:solidFill>
                <a:latin typeface="Times New Roman" panose="02020603050405020304" pitchFamily="18" charset="0"/>
                <a:cs typeface="Times New Roman" panose="02020603050405020304" pitchFamily="18" charset="0"/>
              </a:rPr>
              <a:t>түнде 12 </a:t>
            </a:r>
            <a:r>
              <a:rPr lang="ru-RU" sz="1100" dirty="0">
                <a:solidFill>
                  <a:prstClr val="black"/>
                </a:solidFill>
                <a:latin typeface="Times New Roman" panose="02020603050405020304" pitchFamily="18" charset="0"/>
                <a:cs typeface="Times New Roman" panose="02020603050405020304" pitchFamily="18" charset="0"/>
              </a:rPr>
              <a:t>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778336"/>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30395</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5271</cp:revision>
  <cp:lastPrinted>2023-01-16T10:13:34Z</cp:lastPrinted>
  <dcterms:created xsi:type="dcterms:W3CDTF">2018-03-27T06:03:00Z</dcterms:created>
  <dcterms:modified xsi:type="dcterms:W3CDTF">2024-08-10T07:07:57Z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