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p:scale>
          <a:sx n="124" d="100"/>
          <a:sy n="124" d="100"/>
        </p:scale>
        <p:origin x="3468"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7952335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85598900"/>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571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04</a:t>
                      </a:r>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Солтүстік-батыстан жел </a:t>
            </a:r>
            <a:r>
              <a:rPr lang="kk-KZ" sz="1200" kern="1400" dirty="0">
                <a:solidFill>
                  <a:srgbClr val="000000"/>
                </a:solidFill>
                <a:latin typeface="Times New Roman"/>
                <a:ea typeface="Times New Roman"/>
              </a:rPr>
              <a:t>соғады, күші түнде 2-7, күндіз 9-14 м/с. Ауа температурасы түнде </a:t>
            </a:r>
            <a:r>
              <a:rPr lang="kk-KZ" sz="1200" kern="1400" dirty="0" smtClean="0">
                <a:solidFill>
                  <a:srgbClr val="000000"/>
                </a:solidFill>
                <a:latin typeface="Times New Roman"/>
                <a:ea typeface="Times New Roman"/>
              </a:rPr>
              <a:t>20-22,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31-33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11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жауын-шашынсыз. </a:t>
            </a:r>
            <a:r>
              <a:rPr lang="kk-KZ" sz="1200" kern="1400" dirty="0" smtClean="0">
                <a:solidFill>
                  <a:srgbClr val="000000"/>
                </a:solidFill>
                <a:latin typeface="Times New Roman"/>
                <a:ea typeface="Times New Roman"/>
              </a:rPr>
              <a:t>Солтүстік-батыстан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6-11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20-22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11 </a:t>
            </a:r>
            <a:r>
              <a:rPr lang="ru-RU" sz="1200" b="1" dirty="0" err="1" smtClean="0">
                <a:solidFill>
                  <a:schemeClr val="tx1"/>
                </a:solidFill>
                <a:latin typeface="Times New Roman" panose="02020603050405020304" pitchFamily="18" charset="0"/>
                <a:cs typeface="Times New Roman" panose="02020603050405020304" pitchFamily="18" charset="0"/>
              </a:rPr>
              <a:t>тамыз</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22242</TotalTime>
  <Words>551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3840</cp:revision>
  <cp:lastPrinted>2023-02-06T06:57:51Z</cp:lastPrinted>
  <dcterms:created xsi:type="dcterms:W3CDTF">2018-03-27T06:03:00Z</dcterms:created>
  <dcterms:modified xsi:type="dcterms:W3CDTF">2024-08-10T08:13:48Z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