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686135937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224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11 августа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335164262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11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12 августа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северо-западный 5-10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19-21,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33-35 тепла.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13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12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13 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августа,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2024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13785</TotalTime>
  <Words>610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3197</cp:revision>
  <cp:lastPrinted>2021-07-01T03:56:27Z</cp:lastPrinted>
  <dcterms:created xsi:type="dcterms:W3CDTF">2018-03-27T06:03:00Z</dcterms:created>
  <dcterms:modified xsi:type="dcterms:W3CDTF">2024-08-11T07:26:54Z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