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25" d="100"/>
          <a:sy n="125" d="100"/>
        </p:scale>
        <p:origin x="-1650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6781658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12 августа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с переходом на северо-западный 9-14 м/с. Температура воздуха ночью 16-18, днем 29-31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12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Температура воздуха ночью 17-19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6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2856896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20322</TotalTime>
  <Words>549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3876</cp:revision>
  <cp:lastPrinted>2021-07-01T03:56:27Z</cp:lastPrinted>
  <dcterms:created xsi:type="dcterms:W3CDTF">2018-03-27T06:03:00Z</dcterms:created>
  <dcterms:modified xsi:type="dcterms:W3CDTF">2024-08-11T07:27:00Z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