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1675223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юго-восточный с переходом на юго-западный 9-14 м/с. Температура воздуха ночью 13-15,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515013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48200" y="3328988"/>
          <a:ext cx="609600" cy="2000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21687</TotalTime>
  <Words>649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4004</cp:revision>
  <cp:lastPrinted>2021-07-01T03:56:27Z</cp:lastPrinted>
  <dcterms:created xsi:type="dcterms:W3CDTF">2018-03-27T06:03:00Z</dcterms:created>
  <dcterms:modified xsi:type="dcterms:W3CDTF">2024-08-11T07:22:37Z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