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76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 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13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1784311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ночью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5-10, днем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августа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13 августа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13-15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16843</TotalTime>
  <Words>591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5329</cp:revision>
  <cp:lastPrinted>2021-07-01T03:56:27Z</cp:lastPrinted>
  <dcterms:created xsi:type="dcterms:W3CDTF">2018-03-27T06:03:00Z</dcterms:created>
  <dcterms:modified xsi:type="dcterms:W3CDTF">2024-08-11T07:38:26Z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