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84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1325091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12 августа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по 20 ч. 12 августа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3-8 м/с. Температура воздуха ночью 11-13, днем 21-23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13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августа по 08 ч. 13 августа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9-14 м/с. Температура воздуха 16-18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7854102"/>
              </p:ext>
            </p:extLst>
          </p:nvPr>
        </p:nvGraphicFramePr>
        <p:xfrm>
          <a:off x="5110242" y="4405345"/>
          <a:ext cx="4691064" cy="2103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754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20057</TotalTime>
  <Words>607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3281</cp:revision>
  <cp:lastPrinted>2021-07-01T03:56:27Z</cp:lastPrinted>
  <dcterms:created xsi:type="dcterms:W3CDTF">2018-03-27T06:03:00Z</dcterms:created>
  <dcterms:modified xsi:type="dcterms:W3CDTF">2024-08-11T07:37:15Z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