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6350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69822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северо-западный 5-10 м/с. Температура воздуха ночью 20-22, днем 29-31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26618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3454</cp:revision>
  <cp:lastPrinted>2021-10-15T03:50:29Z</cp:lastPrinted>
  <dcterms:created xsi:type="dcterms:W3CDTF">2018-03-27T06:03:00Z</dcterms:created>
  <dcterms:modified xsi:type="dcterms:W3CDTF">2024-08-11T06:33:29Z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