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4" d="100"/>
          <a:sy n="74" d="100"/>
        </p:scale>
        <p:origin x="235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921566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днём дождь, гроза. Ветер северо-западный 9-14 м/с. Температура воздуха ночью 11-13,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Туман.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7-12 м/с. Температура ночью 13-15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61456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августа, ночью 13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32861</TotalTime>
  <Words>657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5483</cp:revision>
  <cp:lastPrinted>2021-11-30T05:55:24Z</cp:lastPrinted>
  <dcterms:created xsi:type="dcterms:W3CDTF">2018-03-27T06:03:00Z</dcterms:created>
  <dcterms:modified xsi:type="dcterms:W3CDTF">2024-08-11T06:38:49Z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