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2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446138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юго-восточный с переходом на юго-западный 9-14 м/с. Температура воздуха ночью 13-15, днем 23-25 тепла.</a:t>
            </a:r>
          </a:p>
          <a:p>
            <a:pPr lvl="0" algn="just"/>
            <a:endParaRPr lang="en-US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12-14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962107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19539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3908</cp:revision>
  <cp:lastPrinted>2021-07-01T03:56:27Z</cp:lastPrinted>
  <dcterms:created xsi:type="dcterms:W3CDTF">2018-03-27T06:03:00Z</dcterms:created>
  <dcterms:modified xsi:type="dcterms:W3CDTF">2024-08-11T07:22:34Z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