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0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173540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11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ночью 1-6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5-10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21-23°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0-12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2676" y="2247258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34812" y="33298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8729871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20042</TotalTime>
  <Words>602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3763</cp:revision>
  <cp:lastPrinted>2021-10-14T11:15:53Z</cp:lastPrinted>
  <dcterms:created xsi:type="dcterms:W3CDTF">2018-03-27T06:03:00Z</dcterms:created>
  <dcterms:modified xsi:type="dcterms:W3CDTF">2024-08-11T07:04:47Z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