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32447"/>
            <a:ext cx="4830763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северо-западный </a:t>
            </a:r>
            <a:r>
              <a:rPr lang="kk-KZ" dirty="0" smtClean="0">
                <a:solidFill>
                  <a:schemeClr val="tx1"/>
                </a:solidFill>
              </a:rPr>
              <a:t>3-8 </a:t>
            </a:r>
            <a:r>
              <a:rPr lang="ru-RU" dirty="0" smtClean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19-21,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30-32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81575" y="22510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530802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Улжабаева Е.Н.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21529</TotalTime>
  <Words>767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4917</cp:revision>
  <cp:lastPrinted>2021-07-01T09:11:30Z</cp:lastPrinted>
  <dcterms:created xsi:type="dcterms:W3CDTF">2018-03-27T06:03:00Z</dcterms:created>
  <dcterms:modified xsi:type="dcterms:W3CDTF">2024-08-11T08:31:11Z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