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11</a:t>
                      </a:r>
                      <a:r>
                        <a:rPr lang="kk-KZ" altLang="zh-CN" sz="1200" b="1" i="1" u="none" kern="1200" baseline="0" dirty="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892826"/>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12</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1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a:t>
            </a:r>
            <a:r>
              <a:rPr lang="kk-KZ" sz="1200" dirty="0" smtClean="0">
                <a:latin typeface="Times New Roman" pitchFamily="18" charset="0"/>
                <a:cs typeface="Times New Roman" pitchFamily="18" charset="0"/>
              </a:rPr>
              <a:t> жел </a:t>
            </a:r>
            <a:r>
              <a:rPr lang="kk-KZ" sz="1200" dirty="0">
                <a:latin typeface="Times New Roman" pitchFamily="18" charset="0"/>
                <a:cs typeface="Times New Roman" pitchFamily="18" charset="0"/>
              </a:rPr>
              <a:t>соғады, түнде күші 5-10, күндіз күші 9-14 м/с.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a:t>
            </a:r>
          </a:p>
          <a:p>
            <a:pPr algn="ctr"/>
            <a:r>
              <a:rPr lang="kk-KZ" sz="1200" b="1" dirty="0">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a:t>
            </a:r>
            <a:r>
              <a:rPr lang="kk-KZ" altLang="ru-RU" sz="1100" b="1" dirty="0">
                <a:solidFill>
                  <a:srgbClr val="000000"/>
                </a:solidFill>
                <a:latin typeface="Times New Roman" pitchFamily="18" charset="0"/>
                <a:cs typeface="Times New Roman" pitchFamily="18" charset="0"/>
              </a:rPr>
              <a:t> 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chemeClr val="tx1"/>
                </a:solidFill>
                <a:latin typeface="Times New Roman" pitchFamily="18" charset="0"/>
                <a:cs typeface="Times New Roman" pitchFamily="18" charset="0"/>
              </a:rPr>
              <a:t> тамызға</a:t>
            </a:r>
            <a:r>
              <a:rPr lang="kk-KZ" sz="1100" dirty="0">
                <a:solidFill>
                  <a:srgbClr val="000000"/>
                </a:solidFill>
                <a:latin typeface="Times New Roman" pitchFamily="18" charset="0"/>
                <a:cs typeface="Times New Roman" pitchFamily="18" charset="0"/>
              </a:rPr>
              <a:t>, 13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15359</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5083</cp:revision>
  <cp:lastPrinted>2021-07-01T03:56:27Z</cp:lastPrinted>
  <dcterms:created xsi:type="dcterms:W3CDTF">2018-03-27T06:03:00Z</dcterms:created>
  <dcterms:modified xsi:type="dcterms:W3CDTF">2024-08-11T07:40:24Z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