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1141455"/>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11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a:t>
            </a:r>
            <a:r>
              <a:rPr lang="" sz="1100" dirty="0">
                <a:latin typeface="Times New Roman" panose="02020603050405020304" pitchFamily="18" charset="0"/>
                <a:cs typeface="Times New Roman" panose="02020603050405020304" pitchFamily="18" charset="0"/>
              </a:rPr>
              <a:t>уын-шашынсыз</a:t>
            </a:r>
            <a:r>
              <a:rPr lang="kk-KZ" sz="1100" dirty="0">
                <a:solidFill>
                  <a:prstClr val="black"/>
                </a:solidFill>
                <a:latin typeface="Times New Roman" pitchFamily="18" charset="0"/>
                <a:cs typeface="Times New Roman" pitchFamily="18" charset="0"/>
              </a:rPr>
              <a:t>. Жел </a:t>
            </a:r>
            <a:r>
              <a:rPr lang="" sz="1100" dirty="0">
                <a:solidFill>
                  <a:prstClr val="black"/>
                </a:solidFill>
                <a:latin typeface="Times New Roman" pitchFamily="18" charset="0"/>
                <a:cs typeface="Times New Roman" pitchFamily="18" charset="0"/>
              </a:rPr>
              <a:t>о</a:t>
            </a:r>
            <a:r>
              <a:rPr lang="kk-KZ" sz="1100" dirty="0">
                <a:solidFill>
                  <a:prstClr val="black"/>
                </a:solidFill>
                <a:latin typeface="Times New Roman" pitchFamily="18" charset="0"/>
                <a:cs typeface="Times New Roman" pitchFamily="18" charset="0"/>
              </a:rPr>
              <a:t>ңтүстік-шығыстан соғады, түнде күші 1-6, күндіз күші 5-10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8-10</a:t>
            </a:r>
            <a:r>
              <a:rPr lang="" sz="1100" dirty="0" smtClean="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a:t>
            </a:r>
            <a:r>
              <a:rPr lang="" sz="1100" dirty="0">
                <a:latin typeface="Times New Roman" panose="02020603050405020304" pitchFamily="18" charset="0"/>
                <a:cs typeface="Times New Roman" panose="02020603050405020304" pitchFamily="18" charset="0"/>
              </a:rPr>
              <a:t>уын-шашынсыз</a:t>
            </a:r>
            <a:r>
              <a:rPr lang="kk-KZ" sz="1100" dirty="0">
                <a:solidFill>
                  <a:prstClr val="black"/>
                </a:solidFill>
                <a:latin typeface="Times New Roman" pitchFamily="18" charset="0"/>
                <a:cs typeface="Times New Roman" pitchFamily="18" charset="0"/>
              </a:rPr>
              <a:t>. Жел оңтүстік-шығ</a:t>
            </a:r>
            <a:r>
              <a:rPr lang="" sz="1100" dirty="0">
                <a:solidFill>
                  <a:prstClr val="black"/>
                </a:solidFill>
                <a:latin typeface="Times New Roman" pitchFamily="18" charset="0"/>
                <a:cs typeface="Times New Roman" pitchFamily="18" charset="0"/>
              </a:rPr>
              <a:t>ыстан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3</a:t>
            </a:r>
            <a:r>
              <a:rPr lang=""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8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911021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19501</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3754</cp:revision>
  <cp:lastPrinted>2021-07-01T03:56:27Z</cp:lastPrinted>
  <dcterms:created xsi:type="dcterms:W3CDTF">2018-03-27T06:03:00Z</dcterms:created>
  <dcterms:modified xsi:type="dcterms:W3CDTF">2024-08-11T07:04:44Z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