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5744332"/>
              </p:ext>
            </p:extLst>
          </p:nvPr>
        </p:nvGraphicFramePr>
        <p:xfrm>
          <a:off x="344488" y="2292860"/>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224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97244" y="2839874"/>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72661571"/>
              </p:ext>
            </p:extLst>
          </p:nvPr>
        </p:nvGraphicFramePr>
        <p:xfrm>
          <a:off x="5081094" y="4728530"/>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6</a:t>
                      </a:r>
                      <a:r>
                        <a:rPr lang="ru-RU"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129</a:t>
                      </a:r>
                      <a:r>
                        <a:rPr lang="ru-RU"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81588" y="414109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12</a:t>
            </a:r>
            <a:r>
              <a:rPr lang="kk-KZ" altLang="ru-RU" sz="1100" b="1" dirty="0" smtClean="0">
                <a:latin typeface="Times New Roman" panose="02020603050405020304" pitchFamily="18" charset="0"/>
                <a:cs typeface="Times New Roman" panose="02020603050405020304" pitchFamily="18" charset="0"/>
              </a:rPr>
              <a:t> тамыз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Түнде және таңертең тұман. Жел 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5-10 </a:t>
            </a:r>
            <a:r>
              <a:rPr lang="kk-KZ" sz="1100" dirty="0" smtClean="0">
                <a:solidFill>
                  <a:prstClr val="black"/>
                </a:solidFill>
                <a:latin typeface="Times New Roman" pitchFamily="18" charset="0"/>
                <a:cs typeface="Times New Roman" pitchFamily="18" charset="0"/>
              </a:rPr>
              <a:t>м/с. Ауа температурасы түнде 20-22, күндіз 29-31 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13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12</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22-24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97244" y="3773166"/>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28927</TotalTime>
  <Words>591</Words>
  <Application>Microsoft Office PowerPoint</Application>
  <PresentationFormat>Лист A4 (210x297 мм)</PresentationFormat>
  <Paragraphs>93</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3492</cp:revision>
  <cp:lastPrinted>2021-07-01T07:38:07Z</cp:lastPrinted>
  <dcterms:created xsi:type="dcterms:W3CDTF">2018-03-27T06:03:00Z</dcterms:created>
  <dcterms:modified xsi:type="dcterms:W3CDTF">2024-08-11T06:33:27Z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