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58"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1601562"/>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11 </a:t>
                      </a:r>
                      <a:r>
                        <a:rPr lang="ru-RU" altLang="zh-CN" sz="1200" b="1" i="1" baseline="0" dirty="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11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6180113"/>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12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11 тамыз с. 20-ден 12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dirty="0">
                <a:latin typeface="Times New Roman" panose="02020603050405020304" pitchFamily="18" charset="0"/>
                <a:cs typeface="Times New Roman" panose="02020603050405020304" pitchFamily="18" charset="0"/>
              </a:rPr>
              <a:t>, күндіз жаңбыр, найзағай</a:t>
            </a:r>
            <a:r>
              <a:rPr lang="kk-KZ" sz="1100" kern="1400" dirty="0">
                <a:solidFill>
                  <a:srgbClr val="000000"/>
                </a:solidFill>
                <a:latin typeface="Times New Roman" panose="02020603050405020304" pitchFamily="18" charset="0"/>
                <a:ea typeface="Times New Roman" panose="02020603050405020304" pitchFamily="18" charset="0"/>
              </a:rPr>
              <a:t>. Солтүстік-батыстан жел соғады, күші 9-14 м/с</a:t>
            </a:r>
            <a:r>
              <a:rPr lang="kk-KZ" sz="1100" kern="1400" dirty="0">
                <a:solidFill>
                  <a:srgbClr val="000000"/>
                </a:solidFill>
                <a:latin typeface="Times New Roman" panose="02020603050405020304" pitchFamily="18" charset="0"/>
              </a:rPr>
              <a:t>. Ауа температурасы түнде 11-13, </a:t>
            </a:r>
            <a:r>
              <a:rPr lang="kk-KZ" sz="1100" kern="1400" dirty="0">
                <a:solidFill>
                  <a:srgbClr val="000000"/>
                </a:solidFill>
                <a:latin typeface="Times New Roman" panose="02020603050405020304" pitchFamily="18" charset="0"/>
                <a:ea typeface="Times New Roman" panose="02020603050405020304" pitchFamily="18" charset="0"/>
              </a:rPr>
              <a:t>күндіз 23-25 </a:t>
            </a:r>
            <a:r>
              <a:rPr lang="kk-KZ" sz="1100" kern="1400" dirty="0">
                <a:solidFill>
                  <a:srgbClr val="000000"/>
                </a:solidFill>
                <a:latin typeface="Times New Roman" panose="02020603050405020304" pitchFamily="18" charset="0"/>
              </a:rPr>
              <a:t>жылы</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kern="1400" dirty="0">
                <a:solidFill>
                  <a:srgbClr val="000000"/>
                </a:solidFill>
                <a:latin typeface="Times New Roman" panose="02020603050405020304" pitchFamily="18" charset="0"/>
                <a:cs typeface="Times New Roman" panose="02020603050405020304" pitchFamily="18" charset="0"/>
              </a:rPr>
              <a:t>13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12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13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dirty="0">
                <a:latin typeface="Times New Roman" panose="02020603050405020304" pitchFamily="18" charset="0"/>
                <a:cs typeface="Times New Roman" panose="02020603050405020304" pitchFamily="18" charset="0"/>
              </a:rPr>
              <a:t>, жауын-шашынсыз. Тұман. </a:t>
            </a:r>
            <a:r>
              <a:rPr lang="kk-KZ" sz="1100" kern="1400" dirty="0">
                <a:solidFill>
                  <a:srgbClr val="000000"/>
                </a:solidFill>
                <a:latin typeface="Times New Roman" panose="02020603050405020304" pitchFamily="18" charset="0"/>
                <a:ea typeface="Times New Roman" panose="02020603050405020304" pitchFamily="18" charset="0"/>
              </a:rPr>
              <a:t>Оңтүстік</a:t>
            </a:r>
            <a:r>
              <a:rPr lang="ru-RU" sz="1100" kern="1400" dirty="0">
                <a:solidFill>
                  <a:srgbClr val="000000"/>
                </a:solidFill>
                <a:latin typeface="Times New Roman" panose="02020603050405020304" pitchFamily="18" charset="0"/>
                <a:ea typeface="Times New Roman" panose="02020603050405020304" pitchFamily="18" charset="0"/>
              </a:rPr>
              <a:t>-</a:t>
            </a:r>
            <a:r>
              <a:rPr lang="ru-RU" sz="1100" kern="1400" dirty="0" err="1">
                <a:solidFill>
                  <a:srgbClr val="000000"/>
                </a:solidFill>
                <a:latin typeface="Times New Roman" panose="02020603050405020304" pitchFamily="18" charset="0"/>
                <a:ea typeface="Times New Roman" panose="02020603050405020304" pitchFamily="18" charset="0"/>
              </a:rPr>
              <a:t>шы</a:t>
            </a:r>
            <a:r>
              <a:rPr lang="kk-KZ" sz="1100" kern="1400" dirty="0">
                <a:solidFill>
                  <a:srgbClr val="000000"/>
                </a:solidFill>
                <a:latin typeface="Times New Roman" panose="02020603050405020304" pitchFamily="18" charset="0"/>
                <a:ea typeface="Times New Roman" panose="02020603050405020304" pitchFamily="18" charset="0"/>
              </a:rPr>
              <a:t>ғ</a:t>
            </a:r>
            <a:r>
              <a:rPr lang="ru-RU" sz="1100" kern="1400" dirty="0" err="1">
                <a:solidFill>
                  <a:srgbClr val="000000"/>
                </a:solidFill>
                <a:latin typeface="Times New Roman" panose="02020603050405020304" pitchFamily="18" charset="0"/>
                <a:ea typeface="Times New Roman" panose="02020603050405020304" pitchFamily="18" charset="0"/>
              </a:rPr>
              <a:t>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13-15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12 тамызға, түнде 13 тамызға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30464</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5274</cp:revision>
  <cp:lastPrinted>2023-01-16T10:13:34Z</cp:lastPrinted>
  <dcterms:created xsi:type="dcterms:W3CDTF">2018-03-27T06:03:00Z</dcterms:created>
  <dcterms:modified xsi:type="dcterms:W3CDTF">2024-08-11T06:38:35Z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