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0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925830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1599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a:t>
            </a:r>
            <a:r>
              <a:rPr lang="kk-KZ" sz="1100" dirty="0" smtClean="0">
                <a:solidFill>
                  <a:prstClr val="black"/>
                </a:solidFill>
                <a:latin typeface="Times New Roman" pitchFamily="18" charset="0"/>
                <a:cs typeface="Times New Roman" pitchFamily="18" charset="0"/>
              </a:rPr>
              <a:t>бұ</a:t>
            </a:r>
            <a:r>
              <a:rPr lang="kk-KZ" sz="1100" dirty="0" smtClean="0">
                <a:solidFill>
                  <a:prstClr val="black"/>
                </a:solidFill>
                <a:latin typeface="Times New Roman" panose="02020603050405020304" pitchFamily="18" charset="0"/>
                <a:ea typeface="Calibri" panose="020F0502020204030204" pitchFamily="34" charset="0"/>
              </a:rPr>
              <a:t>лтты</a:t>
            </a:r>
            <a:r>
              <a:rPr lang="kk-KZ" sz="1100" dirty="0" smtClean="0">
                <a:solidFill>
                  <a:prstClr val="black"/>
                </a:solidFill>
                <a:latin typeface="Times New Roman" pitchFamily="18" charset="0"/>
                <a:cs typeface="Times New Roman" pitchFamily="18" charset="0"/>
              </a:rPr>
              <a:t>, </a:t>
            </a:r>
            <a:r>
              <a:rPr lang="kk-KZ" sz="1100" dirty="0">
                <a:latin typeface="Times New Roman" panose="02020603050405020304" pitchFamily="18" charset="0"/>
                <a:cs typeface="Times New Roman" panose="02020603050405020304" pitchFamily="18" charset="0"/>
              </a:rPr>
              <a:t>жа</a:t>
            </a:r>
            <a:r>
              <a:rPr lang="" sz="1100" dirty="0">
                <a:latin typeface="Times New Roman" panose="02020603050405020304" pitchFamily="18" charset="0"/>
                <a:cs typeface="Times New Roman" panose="02020603050405020304" pitchFamily="18" charset="0"/>
              </a:rPr>
              <a:t>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 sz="1100" dirty="0" smtClean="0">
                <a:solidFill>
                  <a:prstClr val="black"/>
                </a:solidFill>
                <a:latin typeface="Times New Roman" pitchFamily="18" charset="0"/>
                <a:cs typeface="Times New Roman" pitchFamily="18" charset="0"/>
              </a:rPr>
              <a:t>о</a:t>
            </a:r>
            <a:r>
              <a:rPr lang="kk-KZ" sz="1100" dirty="0" smtClean="0">
                <a:solidFill>
                  <a:prstClr val="black"/>
                </a:solidFill>
                <a:latin typeface="Times New Roman" pitchFamily="18" charset="0"/>
                <a:cs typeface="Times New Roman" pitchFamily="18" charset="0"/>
              </a:rPr>
              <a:t>ңтүстік-шығыстан </a:t>
            </a:r>
            <a:r>
              <a:rPr lang="kk-KZ" sz="1100" dirty="0" smtClean="0">
                <a:solidFill>
                  <a:prstClr val="black"/>
                </a:solidFill>
                <a:latin typeface="Times New Roman" pitchFamily="18" charset="0"/>
                <a:cs typeface="Times New Roman" pitchFamily="18" charset="0"/>
              </a:rPr>
              <a:t>соғады, </a:t>
            </a:r>
            <a:r>
              <a:rPr lang="kk-KZ" sz="1100" dirty="0" smtClean="0">
                <a:solidFill>
                  <a:prstClr val="black"/>
                </a:solidFill>
                <a:latin typeface="Times New Roman" pitchFamily="18" charset="0"/>
                <a:cs typeface="Times New Roman" pitchFamily="18" charset="0"/>
              </a:rPr>
              <a:t>түнде күші 1-6, күндіз күші 5-10 </a:t>
            </a:r>
            <a:r>
              <a:rPr lang="kk-KZ" sz="1100" dirty="0">
                <a:solidFill>
                  <a:prstClr val="black"/>
                </a:solidFill>
                <a:latin typeface="Times New Roman" pitchFamily="18" charset="0"/>
                <a:cs typeface="Times New Roman" pitchFamily="18" charset="0"/>
              </a:rPr>
              <a:t>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10-12</a:t>
            </a:r>
            <a:r>
              <a:rPr lang=""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жылы.</a:t>
            </a:r>
          </a:p>
          <a:p>
            <a:pPr lvl="0" indent="185738" algn="just"/>
            <a:endParaRPr lang="kk-KZ"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a:t>
            </a:r>
            <a:r>
              <a:rPr lang="" sz="1100" dirty="0" smtClean="0">
                <a:latin typeface="Times New Roman" panose="02020603050405020304" pitchFamily="18" charset="0"/>
                <a:cs typeface="Times New Roman" panose="02020603050405020304" pitchFamily="18" charset="0"/>
              </a:rPr>
              <a:t>уын-шашынсыз</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оңтүстік-шығ</a:t>
            </a:r>
            <a:r>
              <a:rPr lang="" sz="1100" dirty="0" smtClean="0">
                <a:solidFill>
                  <a:prstClr val="black"/>
                </a:solidFill>
                <a:latin typeface="Times New Roman" pitchFamily="18" charset="0"/>
                <a:cs typeface="Times New Roman" pitchFamily="18" charset="0"/>
              </a:rPr>
              <a:t>ыстан </a:t>
            </a:r>
            <a:r>
              <a:rPr lang="kk-KZ" sz="1100" dirty="0" smtClean="0">
                <a:solidFill>
                  <a:prstClr val="black"/>
                </a:solidFill>
                <a:latin typeface="Times New Roman" pitchFamily="18" charset="0"/>
                <a:cs typeface="Times New Roman" pitchFamily="18" charset="0"/>
              </a:rPr>
              <a:t>соғады</a:t>
            </a:r>
            <a:r>
              <a:rPr lang="kk-KZ" sz="1100" dirty="0">
                <a:solidFill>
                  <a:prstClr val="black"/>
                </a:solidFill>
                <a:latin typeface="Times New Roman" pitchFamily="18" charset="0"/>
                <a:cs typeface="Times New Roman" pitchFamily="18" charset="0"/>
              </a:rPr>
              <a:t>, күші </a:t>
            </a:r>
            <a:r>
              <a:rPr lang="" sz="1100" dirty="0" smtClean="0">
                <a:solidFill>
                  <a:prstClr val="black"/>
                </a:solidFill>
                <a:latin typeface="Times New Roman" pitchFamily="18" charset="0"/>
                <a:cs typeface="Times New Roman" pitchFamily="18" charset="0"/>
              </a:rPr>
              <a:t>5-10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47458792"/>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22524</TotalTime>
  <Words>641</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4003</cp:revision>
  <cp:lastPrinted>2021-07-01T03:56:27Z</cp:lastPrinted>
  <dcterms:created xsi:type="dcterms:W3CDTF">2018-03-27T06:03:00Z</dcterms:created>
  <dcterms:modified xsi:type="dcterms:W3CDTF">2024-08-11T07:05:00Z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