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6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587819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01041"/>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12</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11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3-8 м/с. Ауа температурасы түнде 11-13, күндіз 21-23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13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12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0169919"/>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23558" y="3509347"/>
            <a:ext cx="4502237" cy="800219"/>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11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16818</TotalTime>
  <Words>562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3214</cp:revision>
  <cp:lastPrinted>2021-07-01T07:38:07Z</cp:lastPrinted>
  <dcterms:created xsi:type="dcterms:W3CDTF">2018-03-27T06:03:00Z</dcterms:created>
  <dcterms:modified xsi:type="dcterms:W3CDTF">2024-08-11T07:37:13Z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