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p:scale>
          <a:sx n="118" d="100"/>
          <a:sy n="118" d="100"/>
        </p:scale>
        <p:origin x="2196"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45381210"/>
              </p:ext>
            </p:extLst>
          </p:nvPr>
        </p:nvGraphicFramePr>
        <p:xfrm>
          <a:off x="321395" y="2935636"/>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№224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8332" y="118758"/>
            <a:ext cx="4924443"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12 тамызға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just"/>
            <a:r>
              <a:rPr lang="ru-RU" altLang="ru-RU" sz="1200" b="1" dirty="0" smtClean="0">
                <a:latin typeface="Times New Roman" panose="02020603050405020304" pitchFamily="18" charset="0"/>
                <a:cs typeface="Times New Roman" panose="02020603050405020304" pitchFamily="18" charset="0"/>
              </a:rPr>
              <a:t>    2024 ж. 11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 тамыз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уақыттарда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18-20,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28-30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13 тамызға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12 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kk-KZ" sz="1200" b="1" dirty="0" smtClean="0">
                <a:latin typeface="Times New Roman" panose="02020603050405020304" pitchFamily="18" charset="0"/>
                <a:cs typeface="Times New Roman" panose="02020603050405020304" pitchFamily="18" charset="0"/>
              </a:rPr>
              <a:t> 13 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16-18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3624"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20274159"/>
              </p:ext>
            </p:extLst>
          </p:nvPr>
        </p:nvGraphicFramePr>
        <p:xfrm>
          <a:off x="4887749" y="4178852"/>
          <a:ext cx="4781606" cy="10761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49903">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388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0.078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26279">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chemeClr val="tx1"/>
                          </a:solidFill>
                          <a:effectLst/>
                          <a:latin typeface="Times New Roman" pitchFamily="18" charset="0"/>
                          <a:cs typeface="Times New Roman" pitchFamily="18"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20427</TotalTime>
  <Words>549</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3928</cp:revision>
  <cp:lastPrinted>2021-07-01T07:38:07Z</cp:lastPrinted>
  <dcterms:created xsi:type="dcterms:W3CDTF">2018-03-27T06:03:00Z</dcterms:created>
  <dcterms:modified xsi:type="dcterms:W3CDTF">2024-08-11T07:26:21Z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