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65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9881357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9-14, днем порывы 15-20 м/с. Температура воздуха ночью 12-14, днем 28-30 тепла.</a:t>
            </a:r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667611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21707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4004</cp:revision>
  <cp:lastPrinted>2021-07-01T03:56:27Z</cp:lastPrinted>
  <dcterms:created xsi:type="dcterms:W3CDTF">2018-03-27T06:03:00Z</dcterms:created>
  <dcterms:modified xsi:type="dcterms:W3CDTF">2024-08-12T07:55:42Z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