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917560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872262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1248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0,196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0,038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0,175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24676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днем дождь, гроза. Ветер юго-западный, западный 9-14, днем порывы 18 м/с. Температура воздуха ночью 13-15, днем 20-22 тепла.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 20 ч. 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дождь, гроза. Ветер западный 9-14 м/с. Температура воздуха 13-15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26244</TotalTime>
  <Words>635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4742</cp:revision>
  <cp:lastPrinted>2021-07-01T03:56:27Z</cp:lastPrinted>
  <dcterms:created xsi:type="dcterms:W3CDTF">2018-03-27T06:03:00Z</dcterms:created>
  <dcterms:modified xsi:type="dcterms:W3CDTF">2024-08-12T06:29:18Z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