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93454935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225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6839" y="131413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августа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дождь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Ветер юго-западный, 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порывы 15-20 м/с. Температура воздуха ночью 15-17, днем 22-24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14 августа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14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9-14 м/с. Температура воздуха 13-15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2601454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1940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августа, ночью 14 августа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Аманжолқызы А./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37189</TotalTime>
  <Words>596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4750</cp:revision>
  <cp:lastPrinted>2021-02-03T11:37:00Z</cp:lastPrinted>
  <dcterms:created xsi:type="dcterms:W3CDTF">2018-03-27T06:03:00Z</dcterms:created>
  <dcterms:modified xsi:type="dcterms:W3CDTF">2024-08-12T09:03:54Z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