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626085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Ночью туман. Ветер юго-восточный 5-10 м/с. Температура воздуха ночью 12-14,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ночью 17-19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82579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32998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5488</cp:revision>
  <cp:lastPrinted>2021-11-30T05:55:24Z</cp:lastPrinted>
  <dcterms:created xsi:type="dcterms:W3CDTF">2018-03-27T06:03:00Z</dcterms:created>
  <dcterms:modified xsi:type="dcterms:W3CDTF">2024-08-12T08:00:08Z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