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91" d="100"/>
          <a:sy n="91" d="100"/>
        </p:scale>
        <p:origin x="-17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3898323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13 августа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en-US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западный 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3264944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20560</TotalTime>
  <Words>592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3910</cp:revision>
  <cp:lastPrinted>2021-07-01T03:56:27Z</cp:lastPrinted>
  <dcterms:created xsi:type="dcterms:W3CDTF">2018-03-27T06:03:00Z</dcterms:created>
  <dcterms:modified xsi:type="dcterms:W3CDTF">2024-08-12T08:35:30Z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