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южный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 тепла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33-35 градусов.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b="1" smtClean="0">
                <a:solidFill>
                  <a:schemeClr val="tx1"/>
                </a:solidFill>
                <a:cs typeface="Times New Roman" pitchFamily="18" charset="0"/>
              </a:rPr>
              <a:t>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874820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Кисебаев Д.К.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21534</TotalTime>
  <Words>770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4921</cp:revision>
  <cp:lastPrinted>2021-07-01T09:11:30Z</cp:lastPrinted>
  <dcterms:created xsi:type="dcterms:W3CDTF">2018-03-27T06:03:00Z</dcterms:created>
  <dcterms:modified xsi:type="dcterms:W3CDTF">2024-08-12T05:56:30Z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