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80" d="100"/>
          <a:sy n="80" d="100"/>
        </p:scale>
        <p:origin x="-894" y="-52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41914728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0,03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744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/>
                        <a:t>1,1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гроза,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град, шквал.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ночью 9-14,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15-20, порывы 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ночью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14-16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16849</TotalTime>
  <Words>597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5334</cp:revision>
  <cp:lastPrinted>2021-07-01T03:56:27Z</cp:lastPrinted>
  <dcterms:created xsi:type="dcterms:W3CDTF">2018-03-27T06:03:00Z</dcterms:created>
  <dcterms:modified xsi:type="dcterms:W3CDTF">2024-08-12T06:49:24Z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