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9" d="100"/>
          <a:sy n="89" d="100"/>
        </p:scale>
        <p:origin x="1603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8913829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12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дождь, гроза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2-14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2676" y="2247258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34812" y="33298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5312364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20043</TotalTime>
  <Words>598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3766</cp:revision>
  <cp:lastPrinted>2021-10-14T11:15:53Z</cp:lastPrinted>
  <dcterms:created xsi:type="dcterms:W3CDTF">2018-03-27T06:03:00Z</dcterms:created>
  <dcterms:modified xsi:type="dcterms:W3CDTF">2024-08-12T07:10:22Z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