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1428150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12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6682661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14698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2.94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7"/>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12 тамыз с. 20-ден 13</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Түнде тұман. Оңтүстік-шығыстан жел соғады, күші 5-10 м/с</a:t>
            </a:r>
            <a:r>
              <a:rPr lang="kk-KZ" sz="1100" kern="1400" dirty="0">
                <a:solidFill>
                  <a:srgbClr val="000000"/>
                </a:solidFill>
                <a:latin typeface="Times New Roman" panose="02020603050405020304" pitchFamily="18" charset="0"/>
              </a:rPr>
              <a:t>. Ауа температурасы түнде 12-14, </a:t>
            </a:r>
            <a:r>
              <a:rPr lang="kk-KZ" sz="1100" kern="1400" dirty="0">
                <a:solidFill>
                  <a:srgbClr val="000000"/>
                </a:solidFill>
                <a:latin typeface="Times New Roman" panose="02020603050405020304" pitchFamily="18" charset="0"/>
                <a:ea typeface="Times New Roman" panose="02020603050405020304" pitchFamily="18" charset="0"/>
              </a:rPr>
              <a:t>күндіз 25-27 </a:t>
            </a:r>
            <a:r>
              <a:rPr lang="kk-KZ" sz="1100" kern="1400" dirty="0">
                <a:solidFill>
                  <a:srgbClr val="000000"/>
                </a:solidFill>
                <a:latin typeface="Times New Roman" panose="02020603050405020304" pitchFamily="18" charset="0"/>
              </a:rPr>
              <a:t>жылы</a:t>
            </a:r>
            <a:r>
              <a:rPr lang="kk-KZ" sz="1100" kern="1400" dirty="0">
                <a:solidFill>
                  <a:srgbClr val="000000"/>
                </a:solidFill>
                <a:latin typeface="Times New Roman" panose="02020603050405020304" pitchFamily="18" charset="0"/>
                <a:ea typeface="Times New Roman" panose="02020603050405020304" pitchFamily="18" charset="0"/>
              </a:rPr>
              <a:t>.</a:t>
            </a:r>
          </a:p>
          <a:p>
            <a:pPr algn="ctr"/>
            <a:r>
              <a:rPr lang="ru-RU" sz="1100" b="1" kern="1400" dirty="0">
                <a:solidFill>
                  <a:srgbClr val="000000"/>
                </a:solidFill>
                <a:latin typeface="Times New Roman" panose="02020603050405020304" pitchFamily="18" charset="0"/>
                <a:cs typeface="Times New Roman" panose="02020603050405020304" pitchFamily="18" charset="0"/>
              </a:rPr>
              <a:t>14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14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cs typeface="Times New Roman" panose="02020603050405020304" pitchFamily="18" charset="0"/>
              </a:rPr>
              <a:t>, жауын-шашынсыз. Тұман. </a:t>
            </a:r>
            <a:r>
              <a:rPr lang="kk-KZ" sz="1100" kern="1400" dirty="0">
                <a:solidFill>
                  <a:srgbClr val="000000"/>
                </a:solidFill>
                <a:latin typeface="Times New Roman" panose="02020603050405020304" pitchFamily="18" charset="0"/>
                <a:ea typeface="Times New Roman" panose="02020603050405020304" pitchFamily="18" charset="0"/>
              </a:rPr>
              <a:t>Оңтүстік</a:t>
            </a:r>
            <a:r>
              <a:rPr lang="ru-RU" sz="1100" kern="1400" dirty="0">
                <a:solidFill>
                  <a:srgbClr val="000000"/>
                </a:solidFill>
                <a:latin typeface="Times New Roman" panose="02020603050405020304" pitchFamily="18" charset="0"/>
                <a:ea typeface="Times New Roman" panose="02020603050405020304" pitchFamily="18" charset="0"/>
              </a:rPr>
              <a:t>-шы</a:t>
            </a:r>
            <a:r>
              <a:rPr lang="kk-KZ" sz="1100" kern="1400" dirty="0">
                <a:solidFill>
                  <a:srgbClr val="000000"/>
                </a:solidFill>
                <a:latin typeface="Times New Roman" panose="02020603050405020304" pitchFamily="18" charset="0"/>
                <a:ea typeface="Times New Roman" panose="02020603050405020304" pitchFamily="18" charset="0"/>
              </a:rPr>
              <a:t>ғ</a:t>
            </a:r>
            <a:r>
              <a:rPr lang="ru-RU" sz="1100" kern="1400" dirty="0">
                <a:solidFill>
                  <a:srgbClr val="000000"/>
                </a:solidFill>
                <a:latin typeface="Times New Roman" panose="02020603050405020304" pitchFamily="18" charset="0"/>
                <a:ea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7-12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17-19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13 тамызға, түнде 14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Гилей В.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30599</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5278</cp:revision>
  <cp:lastPrinted>2023-01-16T10:13:34Z</cp:lastPrinted>
  <dcterms:created xsi:type="dcterms:W3CDTF">2018-03-27T06:03:00Z</dcterms:created>
  <dcterms:modified xsi:type="dcterms:W3CDTF">2024-08-12T08:00:06Z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