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9" d="100"/>
          <a:sy n="89" d="100"/>
        </p:scale>
        <p:origin x="1603"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0712544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№225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12 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err="1" smtClean="0">
                <a:latin typeface="Times New Roman" panose="02020603050405020304" pitchFamily="18" charset="0"/>
                <a:cs typeface="Times New Roman" panose="02020603050405020304" pitchFamily="18" charset="0"/>
              </a:rPr>
              <a:t>тамызға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itchFamily="18" charset="0"/>
                <a:cs typeface="Times New Roman" pitchFamily="18" charset="0"/>
              </a:rPr>
              <a:t>12 тамыз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3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a:t>
            </a:r>
            <a:r>
              <a:rPr lang="kk-KZ" sz="1200" dirty="0" smtClean="0">
                <a:solidFill>
                  <a:prstClr val="black"/>
                </a:solidFill>
                <a:latin typeface="Times New Roman" pitchFamily="18" charset="0"/>
                <a:cs typeface="Times New Roman" pitchFamily="18" charset="0"/>
              </a:rPr>
              <a:t>Жел оң</a:t>
            </a:r>
            <a:r>
              <a:rPr lang="" sz="1200" dirty="0" smtClean="0">
                <a:solidFill>
                  <a:prstClr val="black"/>
                </a:solidFill>
                <a:latin typeface="Times New Roman" pitchFamily="18" charset="0"/>
                <a:cs typeface="Times New Roman" pitchFamily="18" charset="0"/>
              </a:rPr>
              <a:t>т</a:t>
            </a:r>
            <a:r>
              <a:rPr lang="kk-KZ" sz="1200" dirty="0" smtClean="0">
                <a:solidFill>
                  <a:prstClr val="black"/>
                </a:solidFill>
                <a:latin typeface="Times New Roman" pitchFamily="18" charset="0"/>
                <a:cs typeface="Times New Roman" pitchFamily="18" charset="0"/>
              </a:rPr>
              <a:t>ү</a:t>
            </a:r>
            <a:r>
              <a:rPr lang="" sz="1200" dirty="0" smtClean="0">
                <a:solidFill>
                  <a:prstClr val="black"/>
                </a:solidFill>
                <a:latin typeface="Times New Roman" pitchFamily="18" charset="0"/>
                <a:cs typeface="Times New Roman" pitchFamily="18" charset="0"/>
              </a:rPr>
              <a:t>ст</a:t>
            </a:r>
            <a:r>
              <a:rPr lang="kk-KZ" sz="1200" dirty="0" smtClean="0">
                <a:solidFill>
                  <a:prstClr val="black"/>
                </a:solidFill>
                <a:latin typeface="Times New Roman" pitchFamily="18" charset="0"/>
                <a:cs typeface="Times New Roman" pitchFamily="18" charset="0"/>
              </a:rPr>
              <a:t>і</a:t>
            </a:r>
            <a:r>
              <a:rPr lang="" sz="1200" dirty="0" smtClean="0">
                <a:solidFill>
                  <a:prstClr val="black"/>
                </a:solidFill>
                <a:latin typeface="Times New Roman" pitchFamily="18" charset="0"/>
                <a:cs typeface="Times New Roman" pitchFamily="18" charset="0"/>
              </a:rPr>
              <a:t>к-</a:t>
            </a:r>
            <a:r>
              <a:rPr lang="kk-KZ" sz="1200" dirty="0" smtClean="0">
                <a:solidFill>
                  <a:prstClr val="black"/>
                </a:solidFill>
                <a:latin typeface="Times New Roman" pitchFamily="18" charset="0"/>
                <a:cs typeface="Times New Roman" pitchFamily="18" charset="0"/>
              </a:rPr>
              <a:t>шығ</a:t>
            </a:r>
            <a:r>
              <a:rPr lang="" sz="1200" dirty="0" smtClean="0">
                <a:solidFill>
                  <a:prstClr val="black"/>
                </a:solidFill>
                <a:latin typeface="Times New Roman" pitchFamily="18" charset="0"/>
                <a:cs typeface="Times New Roman" pitchFamily="18" charset="0"/>
              </a:rPr>
              <a:t>ыс</a:t>
            </a:r>
            <a:r>
              <a:rPr lang="kk-KZ" sz="1200" dirty="0" smtClean="0">
                <a:solidFill>
                  <a:prstClr val="black"/>
                </a:solidFill>
                <a:latin typeface="Times New Roman" pitchFamily="18" charset="0"/>
                <a:cs typeface="Times New Roman" pitchFamily="18" charset="0"/>
              </a:rPr>
              <a:t>тан </a:t>
            </a:r>
            <a:r>
              <a:rPr lang="kk-KZ" sz="1200" dirty="0" smtClean="0">
                <a:solidFill>
                  <a:prstClr val="black"/>
                </a:solidFill>
                <a:latin typeface="Times New Roman" pitchFamily="18" charset="0"/>
                <a:cs typeface="Times New Roman" pitchFamily="18" charset="0"/>
              </a:rPr>
              <a:t>соғады, күші 5-10 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28-30° </a:t>
            </a:r>
            <a:r>
              <a:rPr lang="kk-KZ" sz="1200" dirty="0">
                <a:solidFill>
                  <a:prstClr val="black"/>
                </a:solidFill>
                <a:latin typeface="Times New Roman" pitchFamily="18" charset="0"/>
                <a:cs typeface="Times New Roman" pitchFamily="18" charset="0"/>
              </a:rPr>
              <a:t>жылы.</a:t>
            </a:r>
          </a:p>
          <a:p>
            <a:pPr lvl="0" indent="185738" algn="ct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3</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жауын-шашынсыз.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 sz="1200" dirty="0">
                <a:solidFill>
                  <a:prstClr val="black"/>
                </a:solidFill>
                <a:latin typeface="Times New Roman" panose="02020603050405020304" pitchFamily="18" charset="0"/>
                <a:cs typeface="Times New Roman" panose="02020603050405020304" pitchFamily="18" charset="0"/>
              </a:rPr>
              <a:t>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 sz="1200" dirty="0">
                <a:solidFill>
                  <a:prstClr val="black"/>
                </a:solidFill>
                <a:latin typeface="Times New Roman" panose="02020603050405020304" pitchFamily="18" charset="0"/>
                <a:cs typeface="Times New Roman" panose="02020603050405020304" pitchFamily="18" charset="0"/>
              </a:rPr>
              <a:t>сей</a:t>
            </a:r>
            <a:r>
              <a:rPr lang="kk-KZ" sz="1200" dirty="0">
                <a:solidFill>
                  <a:prstClr val="black"/>
                </a:solidFill>
                <a:latin typeface="Times New Roman" panose="02020603050405020304" pitchFamily="18" charset="0"/>
                <a:cs typeface="Times New Roman" panose="02020603050405020304" pitchFamily="18" charset="0"/>
              </a:rPr>
              <a:t>ілуіне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89052919"/>
              </p:ext>
            </p:extLst>
          </p:nvPr>
        </p:nvGraphicFramePr>
        <p:xfrm>
          <a:off x="4953000" y="4221088"/>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0,260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 Эрнст Л.В.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19594</TotalTime>
  <Words>578</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3824</cp:revision>
  <cp:lastPrinted>2021-07-01T03:56:27Z</cp:lastPrinted>
  <dcterms:created xsi:type="dcterms:W3CDTF">2018-03-27T06:03:00Z</dcterms:created>
  <dcterms:modified xsi:type="dcterms:W3CDTF">2024-08-12T07:08:53Z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