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82" d="100"/>
          <a:sy n="82" d="100"/>
        </p:scale>
        <p:origin x="-12" y="3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455876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677656"/>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12-14,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r>
              <a:rPr lang="ru-RU" sz="1200" dirty="0" smtClean="0">
                <a:solidFill>
                  <a:srgbClr val="FF0000"/>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30910431"/>
              </p:ext>
            </p:extLst>
          </p:nvPr>
        </p:nvGraphicFramePr>
        <p:xfrm>
          <a:off x="4926188" y="3808040"/>
          <a:ext cx="484052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a:t>
                      </a:r>
                      <a:r>
                        <a:rPr lang="en-US"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50</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0,1</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828</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0,2</a:t>
                      </a:r>
                      <a:endParaRPr lang="ru-RU" sz="11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2</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0,3</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1</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panose="02020603050405020304" pitchFamily="18" charset="0"/>
                          <a:cs typeface="Times New Roman" panose="02020603050405020304" pitchFamily="18" charset="0"/>
                        </a:rPr>
                        <a:t>0,0</a:t>
                      </a:r>
                      <a:endParaRPr lang="ru-RU" sz="11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19500</TotalTime>
  <Words>577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3943</cp:revision>
  <cp:lastPrinted>2021-07-01T03:56:27Z</cp:lastPrinted>
  <dcterms:created xsi:type="dcterms:W3CDTF">2018-03-27T06:03:00Z</dcterms:created>
  <dcterms:modified xsi:type="dcterms:W3CDTF">2024-08-12T08:15:30Z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