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225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13 </a:t>
            </a:r>
            <a:r>
              <a:rPr lang="kk-KZ" altLang="ru-RU" sz="1200" b="1" dirty="0" smtClean="0">
                <a:latin typeface="Times New Roman" pitchFamily="18" charset="0"/>
                <a:ea typeface="Times New Roman KZ" pitchFamily="18" charset="0"/>
                <a:cs typeface="Times New Roman" pitchFamily="18" charset="0"/>
              </a:rPr>
              <a:t>тамызға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12 </a:t>
            </a:r>
            <a:r>
              <a:rPr lang="ru-RU" sz="1100" b="1" dirty="0" err="1" smtClean="0">
                <a:latin typeface="Times New Roman"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ru-RU" sz="1100" b="1" dirty="0" smtClean="0">
                <a:latin typeface="Times New Roman" pitchFamily="18" charset="0"/>
                <a:cs typeface="Times New Roman" pitchFamily="18" charset="0"/>
              </a:rPr>
              <a:t>13 </a:t>
            </a:r>
            <a:r>
              <a:rPr lang="ru-RU" sz="1100" b="1" dirty="0" err="1" smtClean="0">
                <a:latin typeface="Times New Roman" pitchFamily="18" charset="0"/>
                <a:cs typeface="Times New Roman" pitchFamily="18" charset="0"/>
              </a:rPr>
              <a:t>тамыз</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pitchFamily="18" charset="0"/>
                <a:ea typeface="Times New Roman KZ" pitchFamily="18" charset="0"/>
                <a:cs typeface="Times New Roman" pitchFamily="18" charset="0"/>
              </a:rPr>
              <a:t>Көшпелі бұлтты,</a:t>
            </a:r>
            <a:r>
              <a:rPr lang="kk-KZ" sz="1200" dirty="0" smtClean="0">
                <a:latin typeface="Times New Roman" pitchFamily="18" charset="0"/>
                <a:cs typeface="Times New Roman" pitchFamily="18" charset="0"/>
              </a:rPr>
              <a:t> жауын-шашынсыз. </a:t>
            </a:r>
            <a:r>
              <a:rPr lang="kk-KZ" sz="1200" dirty="0" smtClean="0">
                <a:latin typeface="Times New Roman" pitchFamily="18" charset="0"/>
                <a:cs typeface="Times New Roman" pitchFamily="18" charset="0"/>
              </a:rPr>
              <a:t>Оңтүстік-батыстан </a:t>
            </a:r>
            <a:r>
              <a:rPr lang="kk-KZ" sz="1200" dirty="0" smtClean="0">
                <a:latin typeface="Times New Roman" pitchFamily="18" charset="0"/>
                <a:cs typeface="Times New Roman" pitchFamily="18" charset="0"/>
              </a:rPr>
              <a:t>жел соғады, күші 5-10 м/с. Ауа температурасы түнде </a:t>
            </a:r>
            <a:r>
              <a:rPr lang="kk-KZ" sz="1200" dirty="0" smtClean="0">
                <a:latin typeface="Times New Roman" pitchFamily="18" charset="0"/>
                <a:cs typeface="Times New Roman" pitchFamily="18" charset="0"/>
              </a:rPr>
              <a:t>17-19,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34-36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14 </a:t>
            </a:r>
            <a:r>
              <a:rPr lang="kk-KZ" altLang="ru-RU" sz="1200" b="1" dirty="0" smtClean="0">
                <a:latin typeface="Times New Roman" pitchFamily="18" charset="0"/>
                <a:ea typeface="Times New Roman KZ" pitchFamily="18" charset="0"/>
                <a:cs typeface="Times New Roman" pitchFamily="18" charset="0"/>
              </a:rPr>
              <a:t>тамыз</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13 </a:t>
            </a:r>
            <a:r>
              <a:rPr lang="ru-RU" sz="1050" b="1" dirty="0" err="1" smtClean="0">
                <a:latin typeface="Times New Roman" pitchFamily="18" charset="0"/>
                <a:ea typeface="Times New Roman KZ" pitchFamily="18" charset="0"/>
                <a:cs typeface="Times New Roman" pitchFamily="18" charset="0"/>
              </a:rPr>
              <a:t>тамыз</a:t>
            </a:r>
            <a:r>
              <a:rPr lang="kk-KZ" alt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a:t>
            </a:r>
            <a:r>
              <a:rPr lang="ru-RU" sz="1050" b="1" dirty="0" smtClean="0">
                <a:latin typeface="Times New Roman" pitchFamily="18" charset="0"/>
                <a:ea typeface="Times New Roman KZ" pitchFamily="18" charset="0"/>
                <a:cs typeface="Times New Roman" pitchFamily="18" charset="0"/>
              </a:rPr>
              <a:t>14 </a:t>
            </a:r>
            <a:r>
              <a:rPr lang="ru-RU" sz="1050" b="1" dirty="0" err="1" smtClean="0">
                <a:latin typeface="Times New Roman" pitchFamily="18" charset="0"/>
                <a:ea typeface="Times New Roman KZ" pitchFamily="18" charset="0"/>
                <a:cs typeface="Times New Roman" pitchFamily="18" charset="0"/>
              </a:rPr>
              <a:t>тамызда</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a:t>
            </a:r>
            <a:r>
              <a:rPr lang="kk-KZ" sz="1200" dirty="0" smtClean="0">
                <a:latin typeface="Times New Roman" pitchFamily="18" charset="0"/>
                <a:cs typeface="Times New Roman" pitchFamily="18" charset="0"/>
              </a:rPr>
              <a:t>Оңтүстік-батыстан </a:t>
            </a:r>
            <a:r>
              <a:rPr lang="kk-KZ" sz="1200" dirty="0" smtClean="0">
                <a:latin typeface="Times New Roman KZ" pitchFamily="18" charset="0"/>
                <a:ea typeface="Times New Roman KZ" pitchFamily="18" charset="0"/>
              </a:rPr>
              <a:t>жел </a:t>
            </a:r>
            <a:r>
              <a:rPr lang="kk-KZ" sz="1200" dirty="0" smtClean="0">
                <a:latin typeface="Times New Roman KZ" pitchFamily="18" charset="0"/>
                <a:ea typeface="Times New Roman KZ" pitchFamily="18" charset="0"/>
              </a:rPr>
              <a:t>соғады</a:t>
            </a:r>
            <a:r>
              <a:rPr lang="kk-KZ" sz="1200" dirty="0" smtClean="0">
                <a:latin typeface="Times New Roman" pitchFamily="18" charset="0"/>
                <a:cs typeface="Times New Roman" pitchFamily="18" charset="0"/>
              </a:rPr>
              <a:t>, күші 5-10 м/с. Ауа температурасы </a:t>
            </a:r>
            <a:r>
              <a:rPr lang="kk-KZ" sz="1200" dirty="0" smtClean="0">
                <a:latin typeface="Times New Roman" pitchFamily="18" charset="0"/>
                <a:cs typeface="Times New Roman" pitchFamily="18" charset="0"/>
              </a:rPr>
              <a:t>18-20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13 </a:t>
            </a:r>
            <a:r>
              <a:rPr lang="ru-RU" sz="1200" dirty="0" err="1" smtClean="0">
                <a:solidFill>
                  <a:schemeClr val="tx1"/>
                </a:solidFill>
                <a:latin typeface="Times New Roman" panose="02020603050405020304" pitchFamily="18" charset="0"/>
                <a:cs typeface="Times New Roman" panose="02020603050405020304" pitchFamily="18" charset="0"/>
              </a:rPr>
              <a:t>тамыз</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14 </a:t>
            </a:r>
            <a:r>
              <a:rPr lang="kk-KZ" sz="1200" dirty="0" smtClean="0">
                <a:solidFill>
                  <a:schemeClr val="tx1"/>
                </a:solidFill>
                <a:latin typeface="Times New Roman" panose="02020603050405020304" pitchFamily="18" charset="0"/>
                <a:cs typeface="Times New Roman" panose="02020603050405020304" pitchFamily="18" charset="0"/>
              </a:rPr>
              <a:t>тамыз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тамыз</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25</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86</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0,2</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2363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17</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a:t>
            </a:r>
            <a:r>
              <a:rPr lang="ru-RU" altLang="ru-RU" sz="1400" b="1" i="1" dirty="0" smtClean="0">
                <a:solidFill>
                  <a:srgbClr val="000000"/>
                </a:solidFill>
                <a:latin typeface="Times New Roman" panose="02020603050405020304" pitchFamily="18" charset="0"/>
                <a:cs typeface="Times New Roman" panose="02020603050405020304" pitchFamily="18" charset="0"/>
              </a:rPr>
              <a:t>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19531</TotalTime>
  <Words>536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4405</cp:revision>
  <cp:lastPrinted>2021-07-01T03:56:27Z</cp:lastPrinted>
  <dcterms:created xsi:type="dcterms:W3CDTF">2018-03-27T06:03:00Z</dcterms:created>
  <dcterms:modified xsi:type="dcterms:W3CDTF">2024-08-12T08:15:25Z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