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9" d="100"/>
          <a:sy n="89" d="100"/>
        </p:scale>
        <p:origin x="1603" y="7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61784772"/>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225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407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12 тамызға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877437"/>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12 тамыз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3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100" dirty="0">
                <a:solidFill>
                  <a:prstClr val="black"/>
                </a:solidFill>
                <a:latin typeface="Times New Roman" pitchFamily="18" charset="0"/>
                <a:cs typeface="Times New Roman" pitchFamily="18" charset="0"/>
              </a:rPr>
              <a:t>Көшпелі бұ</a:t>
            </a:r>
            <a:r>
              <a:rPr lang="kk-KZ" sz="1100" dirty="0">
                <a:solidFill>
                  <a:prstClr val="black"/>
                </a:solidFill>
                <a:latin typeface="Times New Roman" panose="02020603050405020304" pitchFamily="18" charset="0"/>
                <a:ea typeface="Calibri" panose="020F0502020204030204" pitchFamily="34" charset="0"/>
              </a:rPr>
              <a:t>лтты</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түнде </a:t>
            </a:r>
            <a:r>
              <a:rPr lang="kk-KZ" sz="1100" dirty="0" smtClean="0">
                <a:latin typeface="Times New Roman" panose="02020603050405020304" pitchFamily="18" charset="0"/>
                <a:cs typeface="Times New Roman" panose="02020603050405020304" pitchFamily="18" charset="0"/>
              </a:rPr>
              <a:t>жаңбыр, найзағай</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 sz="1100" dirty="0">
                <a:solidFill>
                  <a:prstClr val="black"/>
                </a:solidFill>
                <a:latin typeface="Times New Roman" pitchFamily="18" charset="0"/>
                <a:cs typeface="Times New Roman" pitchFamily="18" charset="0"/>
              </a:rPr>
              <a:t>о</a:t>
            </a:r>
            <a:r>
              <a:rPr lang="kk-KZ" sz="1100" dirty="0">
                <a:solidFill>
                  <a:prstClr val="black"/>
                </a:solidFill>
                <a:latin typeface="Times New Roman" pitchFamily="18" charset="0"/>
                <a:cs typeface="Times New Roman" pitchFamily="18" charset="0"/>
              </a:rPr>
              <a:t>ңтүстік-шығыстан соғады, </a:t>
            </a:r>
            <a:r>
              <a:rPr lang="kk-KZ" sz="1100" dirty="0" smtClean="0">
                <a:solidFill>
                  <a:prstClr val="black"/>
                </a:solidFill>
                <a:latin typeface="Times New Roman" pitchFamily="18" charset="0"/>
                <a:cs typeface="Times New Roman" pitchFamily="18" charset="0"/>
              </a:rPr>
              <a:t>күші </a:t>
            </a:r>
            <a:r>
              <a:rPr lang="kk-KZ" sz="1100" dirty="0">
                <a:solidFill>
                  <a:prstClr val="black"/>
                </a:solidFill>
                <a:latin typeface="Times New Roman" pitchFamily="18" charset="0"/>
                <a:cs typeface="Times New Roman" pitchFamily="18" charset="0"/>
              </a:rPr>
              <a:t>5-10 м/с</a:t>
            </a:r>
            <a:r>
              <a:rPr lang="kk-KZ" sz="1100" dirty="0">
                <a:latin typeface="Times New Roman" panose="02020603050405020304" pitchFamily="18" charset="0"/>
                <a:cs typeface="Times New Roman" panose="02020603050405020304" pitchFamily="18" charset="0"/>
              </a:rPr>
              <a:t>.</a:t>
            </a:r>
            <a:r>
              <a:rPr lang="kk-KZ" sz="1100" dirty="0"/>
              <a:t> </a:t>
            </a:r>
            <a:r>
              <a:rPr lang="kk-KZ" sz="1100" dirty="0">
                <a:solidFill>
                  <a:prstClr val="black"/>
                </a:solidFill>
                <a:latin typeface="Times New Roman" pitchFamily="18" charset="0"/>
                <a:cs typeface="Times New Roman" pitchFamily="18" charset="0"/>
              </a:rPr>
              <a:t>Ауа температурасы түнде </a:t>
            </a:r>
            <a:r>
              <a:rPr lang="kk-KZ" sz="1100" dirty="0" smtClean="0">
                <a:solidFill>
                  <a:prstClr val="black"/>
                </a:solidFill>
                <a:latin typeface="Times New Roman" pitchFamily="18" charset="0"/>
                <a:cs typeface="Times New Roman" pitchFamily="18" charset="0"/>
              </a:rPr>
              <a:t>10-12</a:t>
            </a:r>
            <a:r>
              <a:rPr lang="" sz="1100" dirty="0" smtClean="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күндіз </a:t>
            </a:r>
            <a:r>
              <a:rPr lang="kk-KZ" sz="1100" dirty="0" smtClean="0">
                <a:solidFill>
                  <a:prstClr val="black"/>
                </a:solidFill>
                <a:latin typeface="Times New Roman" pitchFamily="18" charset="0"/>
                <a:cs typeface="Times New Roman" pitchFamily="18" charset="0"/>
              </a:rPr>
              <a:t>23-25° </a:t>
            </a:r>
            <a:r>
              <a:rPr lang="kk-KZ" sz="1100" dirty="0">
                <a:solidFill>
                  <a:prstClr val="black"/>
                </a:solidFill>
                <a:latin typeface="Times New Roman" pitchFamily="18" charset="0"/>
                <a:cs typeface="Times New Roman" pitchFamily="18" charset="0"/>
              </a:rPr>
              <a:t>жылы.</a:t>
            </a:r>
          </a:p>
          <a:p>
            <a:pPr lvl="0" indent="185738" algn="just"/>
            <a:endParaRPr lang="kk-KZ" sz="1100" dirty="0">
              <a:solidFill>
                <a:prstClr val="black"/>
              </a:solidFill>
              <a:latin typeface="Times New Roman" pitchFamily="18" charset="0"/>
              <a:cs typeface="Times New Roman" pitchFamily="18" charset="0"/>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14 </a:t>
            </a:r>
            <a:r>
              <a:rPr lang="ru-RU" sz="1200" b="1" dirty="0" err="1">
                <a:latin typeface="Times New Roman" panose="02020603050405020304" pitchFamily="18" charset="0"/>
                <a:cs typeface="Times New Roman" panose="02020603050405020304" pitchFamily="18" charset="0"/>
              </a:rPr>
              <a:t>тамыз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1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Көшпелі бұлтты,</a:t>
            </a:r>
            <a:r>
              <a:rPr lang="" sz="1100" dirty="0">
                <a:solidFill>
                  <a:prstClr val="black"/>
                </a:solidFill>
                <a:latin typeface="Times New Roman" pitchFamily="18" charset="0"/>
                <a:cs typeface="Times New Roman" pitchFamily="18" charset="0"/>
              </a:rPr>
              <a:t> </a:t>
            </a:r>
            <a:r>
              <a:rPr lang="kk-KZ" sz="1100" dirty="0">
                <a:latin typeface="Times New Roman" panose="02020603050405020304" pitchFamily="18" charset="0"/>
                <a:cs typeface="Times New Roman" panose="02020603050405020304" pitchFamily="18" charset="0"/>
              </a:rPr>
              <a:t>жа</a:t>
            </a:r>
            <a:r>
              <a:rPr lang="" sz="1100" dirty="0">
                <a:latin typeface="Times New Roman" panose="02020603050405020304" pitchFamily="18" charset="0"/>
                <a:cs typeface="Times New Roman" panose="02020603050405020304" pitchFamily="18" charset="0"/>
              </a:rPr>
              <a:t>уын-шашынсыз</a:t>
            </a:r>
            <a:r>
              <a:rPr lang="kk-KZ" sz="1100" dirty="0">
                <a:solidFill>
                  <a:prstClr val="black"/>
                </a:solidFill>
                <a:latin typeface="Times New Roman" pitchFamily="18" charset="0"/>
                <a:cs typeface="Times New Roman" pitchFamily="18" charset="0"/>
              </a:rPr>
              <a:t>. Жел оңтүстік-шығ</a:t>
            </a:r>
            <a:r>
              <a:rPr lang="" sz="1100" dirty="0">
                <a:solidFill>
                  <a:prstClr val="black"/>
                </a:solidFill>
                <a:latin typeface="Times New Roman" pitchFamily="18" charset="0"/>
                <a:cs typeface="Times New Roman" pitchFamily="18" charset="0"/>
              </a:rPr>
              <a:t>ыстан </a:t>
            </a:r>
            <a:r>
              <a:rPr lang="kk-KZ" sz="1100" dirty="0">
                <a:solidFill>
                  <a:prstClr val="black"/>
                </a:solidFill>
                <a:latin typeface="Times New Roman" pitchFamily="18" charset="0"/>
                <a:cs typeface="Times New Roman" pitchFamily="18" charset="0"/>
              </a:rPr>
              <a:t>соғады, күші </a:t>
            </a:r>
            <a:r>
              <a:rPr lang="kk-KZ" sz="1100" dirty="0" smtClean="0">
                <a:solidFill>
                  <a:prstClr val="black"/>
                </a:solidFill>
                <a:latin typeface="Times New Roman" pitchFamily="18" charset="0"/>
                <a:cs typeface="Times New Roman" pitchFamily="18" charset="0"/>
              </a:rPr>
              <a:t>5-10 </a:t>
            </a:r>
            <a:r>
              <a:rPr lang="kk-KZ" sz="1100" dirty="0">
                <a:solidFill>
                  <a:prstClr val="black"/>
                </a:solidFill>
                <a:latin typeface="Times New Roman" pitchFamily="18" charset="0"/>
                <a:cs typeface="Times New Roman" pitchFamily="18" charset="0"/>
              </a:rPr>
              <a:t>м/с. Ауа температурасы </a:t>
            </a:r>
            <a:r>
              <a:rPr lang="kk-KZ" sz="1100" dirty="0" smtClean="0">
                <a:solidFill>
                  <a:prstClr val="black"/>
                </a:solidFill>
                <a:latin typeface="Times New Roman" pitchFamily="18" charset="0"/>
                <a:cs typeface="Times New Roman" pitchFamily="18" charset="0"/>
              </a:rPr>
              <a:t>12-14° </a:t>
            </a:r>
            <a:r>
              <a:rPr lang="kk-KZ" sz="1100" dirty="0">
                <a:solidFill>
                  <a:prstClr val="black"/>
                </a:solidFill>
                <a:latin typeface="Times New Roman" pitchFamily="18" charset="0"/>
                <a:cs typeface="Times New Roman" pitchFamily="18" charset="0"/>
              </a:rPr>
              <a:t>жылы болады.</a:t>
            </a:r>
            <a:r>
              <a:rPr lang="kk-KZ" sz="11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5121" y="224753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1308"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6673621"/>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1,963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Жиембаева Д.А. /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19503</TotalTime>
  <Words>566</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3757</cp:revision>
  <cp:lastPrinted>2021-07-01T03:56:27Z</cp:lastPrinted>
  <dcterms:created xsi:type="dcterms:W3CDTF">2018-03-27T06:03:00Z</dcterms:created>
  <dcterms:modified xsi:type="dcterms:W3CDTF">2024-08-12T07:11:41Z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