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18" d="100"/>
          <a:sy n="118" d="100"/>
        </p:scale>
        <p:origin x="1536" y="136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8235478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8332" y="118758"/>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30-32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13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14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19-21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68893"/>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738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20446</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3927</cp:revision>
  <cp:lastPrinted>2021-07-01T07:38:07Z</cp:lastPrinted>
  <dcterms:created xsi:type="dcterms:W3CDTF">2018-03-27T06:03:00Z</dcterms:created>
  <dcterms:modified xsi:type="dcterms:W3CDTF">2024-08-12T08:35:28Z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