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77" d="100"/>
          <a:sy n="77" d="100"/>
        </p:scale>
        <p:origin x="-204" y="-3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2324237"/>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№225 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13 </a:t>
            </a:r>
            <a:r>
              <a:rPr lang="kk-KZ" altLang="ru-RU" sz="1200" b="1" dirty="0">
                <a:latin typeface="Times New Roman" panose="02020603050405020304" pitchFamily="18" charset="0"/>
                <a:cs typeface="Times New Roman" panose="02020603050405020304" pitchFamily="18" charset="0"/>
              </a:rPr>
              <a:t>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smtClean="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 күші 9-14, </a:t>
            </a:r>
            <a:r>
              <a:rPr lang="kk-KZ" sz="1200" dirty="0" smtClean="0">
                <a:latin typeface="Times New Roman" pitchFamily="18" charset="0"/>
                <a:cs typeface="Times New Roman" pitchFamily="18" charset="0"/>
                <a:sym typeface="+mn-ea"/>
              </a:rPr>
              <a:t>күндіз </a:t>
            </a:r>
            <a:r>
              <a:rPr lang="kk-KZ" sz="1200" dirty="0" smtClean="0">
                <a:latin typeface="Times New Roman" pitchFamily="18" charset="0"/>
                <a:cs typeface="Times New Roman" pitchFamily="18" charset="0"/>
                <a:sym typeface="+mn-ea"/>
              </a:rPr>
              <a:t>екпіні 15-20 м/с</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 </a:t>
            </a:r>
            <a:r>
              <a:rPr lang="kk-KZ" sz="1200" dirty="0" smtClean="0">
                <a:latin typeface="Times New Roman" pitchFamily="18" charset="0"/>
                <a:cs typeface="Times New Roman" pitchFamily="18" charset="0"/>
                <a:sym typeface="+mn-ea"/>
              </a:rPr>
              <a:t>Ауа температурасы түнде 16-18, күндіз </a:t>
            </a:r>
            <a:r>
              <a:rPr lang="kk-KZ" sz="1200" dirty="0" smtClean="0">
                <a:latin typeface="Times New Roman" pitchFamily="18" charset="0"/>
                <a:cs typeface="Times New Roman" pitchFamily="18" charset="0"/>
                <a:sym typeface="+mn-ea"/>
              </a:rPr>
              <a:t>32-34 </a:t>
            </a:r>
            <a:r>
              <a:rPr lang="kk-KZ" sz="1200" dirty="0" smtClean="0">
                <a:latin typeface="Times New Roman" pitchFamily="18" charset="0"/>
                <a:cs typeface="Times New Roman" pitchFamily="18" charset="0"/>
                <a:sym typeface="+mn-ea"/>
              </a:rPr>
              <a:t>градус жылы.</a:t>
            </a:r>
          </a:p>
          <a:p>
            <a:pPr lvl="0" indent="182563"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13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Оңтүстік-батыстан </a:t>
            </a:r>
            <a:r>
              <a:rPr lang="kk-KZ" sz="1200" dirty="0" smtClean="0">
                <a:latin typeface="Times New Roman" pitchFamily="18" charset="0"/>
                <a:cs typeface="Times New Roman" pitchFamily="18" charset="0"/>
                <a:sym typeface="+mn-ea"/>
              </a:rPr>
              <a:t>жел соғады</a:t>
            </a:r>
            <a:r>
              <a:rPr lang="kk-KZ" altLang="ru-RU" sz="1200" dirty="0" smtClean="0">
                <a:latin typeface="Times New Roman" panose="02020603050405020304" pitchFamily="18" charset="0"/>
                <a:cs typeface="Times New Roman" panose="02020603050405020304" pitchFamily="18" charset="0"/>
              </a:rPr>
              <a:t>, күші 9-14 </a:t>
            </a:r>
            <a:r>
              <a:rPr lang="kk-KZ" altLang="ru-RU" sz="1200" dirty="0" smtClean="0">
                <a:latin typeface="Times New Roman" pitchFamily="18" charset="0"/>
                <a:cs typeface="Times New Roman" pitchFamily="18" charset="0"/>
                <a:sym typeface="+mn-ea"/>
              </a:rPr>
              <a:t>м/с.  </a:t>
            </a:r>
            <a:r>
              <a:rPr lang="kk-KZ" sz="1200" dirty="0" smtClean="0">
                <a:latin typeface="Times New Roman" pitchFamily="18" charset="0"/>
                <a:cs typeface="Times New Roman" pitchFamily="18" charset="0"/>
                <a:sym typeface="+mn-ea"/>
              </a:rPr>
              <a:t>Ауа температурасы  түнде </a:t>
            </a:r>
            <a:r>
              <a:rPr lang="kk-KZ" sz="1200" dirty="0" smtClean="0">
                <a:latin typeface="Times New Roman" pitchFamily="18" charset="0"/>
                <a:cs typeface="Times New Roman" pitchFamily="18" charset="0"/>
                <a:sym typeface="+mn-ea"/>
              </a:rPr>
              <a:t>15-17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05557410"/>
              </p:ext>
            </p:extLst>
          </p:nvPr>
        </p:nvGraphicFramePr>
        <p:xfrm>
          <a:off x="5027448" y="4149080"/>
          <a:ext cx="4667576" cy="161544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6024">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32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0,064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0,001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rPr>
                        <a:t>3</a:t>
                      </a:r>
                      <a:endParaRPr lang="kk-KZ"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0,313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rPr>
                        <a:t>17</a:t>
                      </a:r>
                      <a:endParaRPr lang="kk-KZ" sz="11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100" b="0" i="0" u="none" strike="noStrike" dirty="0" smtClean="0">
                          <a:solidFill>
                            <a:srgbClr val="000000"/>
                          </a:solidFill>
                          <a:effectLst/>
                          <a:latin typeface="Times New Roman" panose="02020603050405020304" pitchFamily="18" charset="0"/>
                        </a:rPr>
                        <a:t>0,051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20103</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3878</cp:revision>
  <cp:lastPrinted>2021-07-01T07:38:07Z</cp:lastPrinted>
  <dcterms:created xsi:type="dcterms:W3CDTF">2018-03-27T06:03:00Z</dcterms:created>
  <dcterms:modified xsi:type="dcterms:W3CDTF">2024-08-12T08:03:24Z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