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14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67301819"/>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225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12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тамыз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03415054"/>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07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a:t>
                      </a:r>
                      <a:r>
                        <a:rPr lang="en-US" sz="1100" b="0" i="0" u="none" strike="noStrike" dirty="0" smtClean="0">
                          <a:solidFill>
                            <a:srgbClr val="000000"/>
                          </a:solidFill>
                          <a:effectLst/>
                          <a:latin typeface="Calibri" panose="020F0502020204030204" pitchFamily="34" charset="0"/>
                        </a:rPr>
                        <a:t>01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67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39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1739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.348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0.763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12</a:t>
            </a:r>
            <a:r>
              <a:rPr lang="kk-KZ" altLang="ru-RU" sz="1200" b="1" dirty="0" smtClean="0">
                <a:latin typeface="Times New Roman" panose="02020603050405020304" pitchFamily="18" charset="0"/>
                <a:cs typeface="Times New Roman" panose="02020603050405020304" pitchFamily="18" charset="0"/>
              </a:rPr>
              <a:t> тамыз</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13</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тамызға </a:t>
            </a:r>
            <a:r>
              <a:rPr lang="kk-KZ" altLang="ru-RU" sz="1100" b="1" dirty="0" smtClean="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12</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тамыз</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a:t>
            </a:r>
            <a:r>
              <a:rPr lang="en-US" altLang="ru-RU" sz="1100" b="1" dirty="0" smtClean="0">
                <a:solidFill>
                  <a:srgbClr val="000000"/>
                </a:solidFill>
                <a:latin typeface="Times New Roman" panose="02020603050405020304" pitchFamily="18" charset="0"/>
                <a:cs typeface="Times New Roman" panose="02020603050405020304" pitchFamily="18" charset="0"/>
              </a:rPr>
              <a:t>13</a:t>
            </a:r>
            <a:r>
              <a:rPr lang="kk-KZ" altLang="ru-RU" sz="1100" b="1" dirty="0" smtClean="0">
                <a:solidFill>
                  <a:srgbClr val="000000"/>
                </a:solidFill>
                <a:latin typeface="Times New Roman" panose="02020603050405020304" pitchFamily="18" charset="0"/>
                <a:cs typeface="Times New Roman" panose="02020603050405020304" pitchFamily="18" charset="0"/>
              </a:rPr>
              <a:t> тамыз</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солтүстік-батыстан, </a:t>
            </a:r>
            <a:r>
              <a:rPr lang="kk-KZ" sz="1100" dirty="0" smtClean="0">
                <a:solidFill>
                  <a:srgbClr val="000000"/>
                </a:solidFill>
                <a:latin typeface="Times New Roman" panose="02020603050405020304" pitchFamily="18" charset="0"/>
                <a:cs typeface="Times New Roman" panose="02020603050405020304" pitchFamily="18" charset="0"/>
                <a:sym typeface="+mn-ea"/>
              </a:rPr>
              <a:t>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22-24,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28-30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14</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тамыз</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en-US" sz="1100" b="1" dirty="0" smtClean="0">
                <a:solidFill>
                  <a:srgbClr val="000000"/>
                </a:solidFill>
                <a:latin typeface="Times New Roman" panose="02020603050405020304" pitchFamily="18" charset="0"/>
                <a:cs typeface="Times New Roman" panose="02020603050405020304" pitchFamily="18" charset="0"/>
              </a:rPr>
              <a:t>13</a:t>
            </a:r>
            <a:r>
              <a:rPr lang="kk-KZ" sz="1100" b="1" dirty="0" smtClean="0">
                <a:solidFill>
                  <a:srgbClr val="000000"/>
                </a:solidFill>
                <a:latin typeface="Times New Roman" panose="02020603050405020304" pitchFamily="18" charset="0"/>
                <a:cs typeface="Times New Roman" panose="02020603050405020304" pitchFamily="18" charset="0"/>
              </a:rPr>
              <a:t> тамыз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14</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тамыз</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1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солтүстік-батыстан, </a:t>
            </a:r>
            <a:r>
              <a:rPr lang="kk-KZ" sz="1100" dirty="0" smtClean="0">
                <a:solidFill>
                  <a:prstClr val="black"/>
                </a:solidFill>
                <a:latin typeface="Times New Roman" pitchFamily="18" charset="0"/>
                <a:cs typeface="Times New Roman" pitchFamily="18" charset="0"/>
              </a:rPr>
              <a:t>күші 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20-22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28955</TotalTime>
  <Words>583</Words>
  <Application>Microsoft Office PowerPoint</Application>
  <PresentationFormat>Лист A4 (210x297 мм)</PresentationFormat>
  <Paragraphs>96</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3493</cp:revision>
  <cp:lastPrinted>2021-07-01T07:38:07Z</cp:lastPrinted>
  <dcterms:created xsi:type="dcterms:W3CDTF">2018-03-27T06:03:00Z</dcterms:created>
  <dcterms:modified xsi:type="dcterms:W3CDTF">2024-08-12T07:21:48Z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