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0" d="100"/>
          <a:sy n="100" d="100"/>
        </p:scale>
        <p:origin x="-276" y="-13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225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12</a:t>
                      </a:r>
                      <a:r>
                        <a:rPr lang="kk-KZ" altLang="zh-CN" sz="1200" b="1" i="1" u="none" kern="1200" baseline="0" dirty="0" smtClean="0">
                          <a:solidFill>
                            <a:schemeClr val="tx1"/>
                          </a:solidFill>
                          <a:latin typeface="Times New Roman" pitchFamily="18" charset="0"/>
                          <a:ea typeface="+mn-ea"/>
                          <a:cs typeface="Times New Roman" pitchFamily="18" charset="0"/>
                        </a:rPr>
                        <a:t> </a:t>
                      </a:r>
                      <a:r>
                        <a:rPr lang="kk-KZ" altLang="zh-CN" sz="1200" b="1" i="1" u="none" kern="1200" baseline="0" dirty="0">
                          <a:solidFill>
                            <a:schemeClr val="tx1"/>
                          </a:solidFill>
                          <a:latin typeface="Times New Roman" pitchFamily="18" charset="0"/>
                          <a:ea typeface="+mn-ea"/>
                          <a:cs typeface="Times New Roman" pitchFamily="18" charset="0"/>
                        </a:rPr>
                        <a:t>тамызға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12</a:t>
            </a:r>
            <a:r>
              <a:rPr lang="kk-KZ" altLang="ru-RU" sz="1200" b="1" dirty="0" smtClean="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тамызға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21524027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Calibri"/>
                        </a:rPr>
                        <a:t>8</a:t>
                      </a:r>
                      <a:endParaRPr lang="ru-RU" sz="12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0,03</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Calibri"/>
                        </a:rPr>
                        <a:t>39</a:t>
                      </a:r>
                      <a:endParaRPr lang="ru-RU" sz="12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Calibri"/>
                        </a:rPr>
                        <a:t>744</a:t>
                      </a:r>
                      <a:endParaRPr lang="ru-RU" sz="12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Calibri"/>
                        </a:rPr>
                        <a:t>45</a:t>
                      </a:r>
                      <a:endParaRPr lang="ru-RU" sz="12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0,2</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Calibri"/>
                        </a:rPr>
                        <a:t>4</a:t>
                      </a:r>
                      <a:endParaRPr lang="ru-RU" sz="12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0,01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200" b="0" i="0" u="none" strike="noStrike" dirty="0" smtClean="0">
                          <a:solidFill>
                            <a:srgbClr val="000000"/>
                          </a:solidFill>
                          <a:latin typeface="Calibri"/>
                        </a:rPr>
                        <a:t>9</a:t>
                      </a:r>
                      <a:endParaRPr lang="ru-RU" sz="1200" b="0" i="0" u="none" strike="noStrike" dirty="0">
                        <a:solidFill>
                          <a:srgbClr val="000000"/>
                        </a:solidFill>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t>1,1</a:t>
                      </a:r>
                      <a:endParaRPr lang="ru-RU" sz="1200" dirty="0"/>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332656"/>
            <a:ext cx="4608512" cy="1892826"/>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latin typeface="Times New Roman" pitchFamily="18" charset="0"/>
                <a:cs typeface="Times New Roman" pitchFamily="18" charset="0"/>
              </a:rPr>
              <a:t>13</a:t>
            </a:r>
            <a:r>
              <a:rPr lang="kk-KZ" altLang="ru-RU" sz="1100" b="1" dirty="0" smtClean="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1</a:t>
            </a:r>
            <a:r>
              <a:rPr lang="kk-KZ" altLang="ru-RU" sz="1100" b="1" dirty="0" smtClean="0">
                <a:solidFill>
                  <a:srgbClr val="000000"/>
                </a:solidFill>
                <a:latin typeface="Times New Roman" pitchFamily="18" charset="0"/>
                <a:cs typeface="Times New Roman" pitchFamily="18" charset="0"/>
              </a:rPr>
              <a:t>2 </a:t>
            </a:r>
            <a:r>
              <a:rPr lang="kk-KZ" altLang="ru-RU" sz="1100" b="1" dirty="0">
                <a:solidFill>
                  <a:srgbClr val="000000"/>
                </a:solidFill>
                <a:latin typeface="Times New Roman" pitchFamily="18" charset="0"/>
                <a:cs typeface="Times New Roman" pitchFamily="18" charset="0"/>
              </a:rPr>
              <a:t>тамызға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13</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жаңбыр, найзағай, бұршақ, дауыл. </a:t>
            </a:r>
            <a:r>
              <a:rPr lang="kk-KZ" sz="1200" dirty="0" smtClean="0">
                <a:latin typeface="Times New Roman" pitchFamily="18" charset="0"/>
                <a:cs typeface="Times New Roman" pitchFamily="18" charset="0"/>
              </a:rPr>
              <a:t>Оңтүстік-шығыстан жел </a:t>
            </a:r>
            <a:r>
              <a:rPr lang="kk-KZ" sz="1200" dirty="0">
                <a:latin typeface="Times New Roman" pitchFamily="18" charset="0"/>
                <a:cs typeface="Times New Roman" pitchFamily="18" charset="0"/>
              </a:rPr>
              <a:t>соғады, түнде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күндіз күші </a:t>
            </a:r>
            <a:r>
              <a:rPr lang="kk-KZ" sz="1200" dirty="0" smtClean="0">
                <a:latin typeface="Times New Roman" pitchFamily="18" charset="0"/>
                <a:cs typeface="Times New Roman" pitchFamily="18" charset="0"/>
              </a:rPr>
              <a:t>15-20, екпіні </a:t>
            </a:r>
            <a:r>
              <a:rPr lang="kk-KZ" sz="1200" dirty="0" smtClean="0">
                <a:latin typeface="Times New Roman" pitchFamily="18" charset="0"/>
                <a:cs typeface="Times New Roman" pitchFamily="18" charset="0"/>
              </a:rPr>
              <a:t>23 </a:t>
            </a:r>
            <a:r>
              <a:rPr lang="kk-KZ" sz="1200" dirty="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13-15, </a:t>
            </a:r>
            <a:r>
              <a:rPr lang="kk-KZ" sz="1200">
                <a:latin typeface="Times New Roman" pitchFamily="18" charset="0"/>
                <a:cs typeface="Times New Roman" pitchFamily="18" charset="0"/>
              </a:rPr>
              <a:t>күндіз </a:t>
            </a:r>
            <a:r>
              <a:rPr lang="kk-KZ" sz="1200" smtClean="0">
                <a:latin typeface="Times New Roman" pitchFamily="18" charset="0"/>
                <a:cs typeface="Times New Roman" pitchFamily="18" charset="0"/>
              </a:rPr>
              <a:t>21-23 </a:t>
            </a:r>
            <a:r>
              <a:rPr lang="kk-KZ" sz="1200" dirty="0" smtClean="0">
                <a:latin typeface="Times New Roman" pitchFamily="18" charset="0"/>
                <a:cs typeface="Times New Roman" pitchFamily="18" charset="0"/>
              </a:rPr>
              <a:t>градус </a:t>
            </a:r>
            <a:r>
              <a:rPr lang="kk-KZ" sz="1200" dirty="0">
                <a:latin typeface="Times New Roman" pitchFamily="18" charset="0"/>
                <a:cs typeface="Times New Roman" pitchFamily="18" charset="0"/>
              </a:rPr>
              <a:t>жылы.</a:t>
            </a:r>
          </a:p>
          <a:p>
            <a:pPr algn="ctr"/>
            <a:r>
              <a:rPr lang="kk-KZ" sz="1200" b="1" dirty="0" smtClean="0">
                <a:latin typeface="Times New Roman" pitchFamily="18" charset="0"/>
                <a:cs typeface="Times New Roman" pitchFamily="18" charset="0"/>
              </a:rPr>
              <a:t>14 </a:t>
            </a:r>
            <a:r>
              <a:rPr lang="kk-KZ" altLang="ru-RU" sz="1200" b="1" dirty="0">
                <a:solidFill>
                  <a:srgbClr val="000000"/>
                </a:solidFill>
                <a:latin typeface="Times New Roman" pitchFamily="18" charset="0"/>
                <a:cs typeface="Times New Roman" pitchFamily="18" charset="0"/>
              </a:rPr>
              <a:t>тамызға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latin typeface="Times New Roman" pitchFamily="18" charset="0"/>
                <a:cs typeface="Times New Roman" pitchFamily="18" charset="0"/>
              </a:rPr>
              <a:t>13</a:t>
            </a:r>
            <a:r>
              <a:rPr lang="kk-KZ" sz="1100" b="1" dirty="0" smtClean="0">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тамызға</a:t>
            </a:r>
            <a:r>
              <a:rPr lang="kk-KZ" altLang="ru-RU" sz="1100" b="1" dirty="0">
                <a:solidFill>
                  <a:srgbClr val="000000"/>
                </a:solidFill>
                <a:latin typeface="Times New Roman" pitchFamily="18" charset="0"/>
                <a:cs typeface="Times New Roman" pitchFamily="18" charset="0"/>
              </a:rPr>
              <a:t> 2</a:t>
            </a:r>
            <a:r>
              <a:rPr lang="ru-RU" altLang="ru-RU" sz="1100" b="1" dirty="0">
                <a:solidFill>
                  <a:srgbClr val="000000"/>
                </a:solidFill>
                <a:latin typeface="Times New Roman" pitchFamily="18" charset="0"/>
                <a:cs typeface="Times New Roman" pitchFamily="18" charset="0"/>
              </a:rPr>
              <a:t>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14</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тамызға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a:t>
            </a:r>
            <a:r>
              <a:rPr lang="kk-KZ" sz="1200" dirty="0" smtClean="0">
                <a:latin typeface="Times New Roman" pitchFamily="18" charset="0"/>
                <a:cs typeface="Times New Roman" pitchFamily="18" charset="0"/>
              </a:rPr>
              <a:t>күндіз жаңбыр. Оңтүстік-батыстан жел </a:t>
            </a:r>
            <a:r>
              <a:rPr lang="kk-KZ" sz="1200" dirty="0">
                <a:latin typeface="Times New Roman" pitchFamily="18" charset="0"/>
                <a:cs typeface="Times New Roman" pitchFamily="18" charset="0"/>
              </a:rPr>
              <a:t>соғады, </a:t>
            </a:r>
            <a:r>
              <a:rPr lang="kk-KZ" sz="1200" dirty="0" smtClean="0">
                <a:latin typeface="Times New Roman" pitchFamily="18" charset="0"/>
                <a:cs typeface="Times New Roman" pitchFamily="18" charset="0"/>
              </a:rPr>
              <a:t>күші түнде 9-14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14-16 градус </a:t>
            </a:r>
            <a:r>
              <a:rPr lang="kk-KZ" sz="1200" dirty="0">
                <a:latin typeface="Times New Roman" pitchFamily="18" charset="0"/>
                <a:cs typeface="Times New Roman" pitchFamily="18" charset="0"/>
              </a:rPr>
              <a:t>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54107"/>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13</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тамызға</a:t>
            </a:r>
            <a:r>
              <a:rPr lang="kk-KZ" sz="1100" dirty="0">
                <a:solidFill>
                  <a:srgbClr val="000000"/>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14 </a:t>
            </a:r>
            <a:r>
              <a:rPr lang="kk-KZ" sz="1100" dirty="0">
                <a:solidFill>
                  <a:srgbClr val="000000"/>
                </a:solidFill>
                <a:latin typeface="Times New Roman" pitchFamily="18" charset="0"/>
                <a:cs typeface="Times New Roman" pitchFamily="18" charset="0"/>
              </a:rPr>
              <a:t>тамызда</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smtClean="0">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15362</TotalTime>
  <Words>565</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5087</cp:revision>
  <cp:lastPrinted>2021-07-01T03:56:27Z</cp:lastPrinted>
  <dcterms:created xsi:type="dcterms:W3CDTF">2018-03-27T06:03:00Z</dcterms:created>
  <dcterms:modified xsi:type="dcterms:W3CDTF">2024-08-12T06:50:16Z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