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6" d="100"/>
          <a:sy n="106" d="100"/>
        </p:scale>
        <p:origin x="64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4606708"/>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225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12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13</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12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13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таңертең</a:t>
            </a:r>
            <a:r>
              <a:rPr lang="ru-RU" sz="1200" dirty="0">
                <a:solidFill>
                  <a:prstClr val="black"/>
                </a:solidFill>
                <a:latin typeface="Times New Roman" pitchFamily="18" charset="0"/>
                <a:cs typeface="Times New Roman" pitchFamily="18" charset="0"/>
              </a:rPr>
              <a:t> </a:t>
            </a:r>
            <a:r>
              <a:rPr lang="kk-KZ" sz="1200" kern="1400" dirty="0">
                <a:solidFill>
                  <a:prstClr val="black"/>
                </a:solidFill>
                <a:latin typeface="Times New Roman" panose="02020603050405020304" pitchFamily="18" charset="0"/>
                <a:cs typeface="Times New Roman" pitchFamily="18" charset="0"/>
              </a:rPr>
              <a:t>және күндіз </a:t>
            </a:r>
            <a:r>
              <a:rPr lang="kk-KZ" sz="1200" dirty="0">
                <a:solidFill>
                  <a:prstClr val="black"/>
                </a:solidFill>
                <a:latin typeface="Times New Roman" pitchFamily="18" charset="0"/>
                <a:cs typeface="Times New Roman" pitchFamily="18" charset="0"/>
              </a:rPr>
              <a:t>жаңбыр жауады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9-14, күндіз екпні 15-20 м/с. Ауа температурасы түнде 14-16, күндіз 23-25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14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13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14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61052835"/>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457</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0.091</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24</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0.12</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0.007</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12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16831</TotalTime>
  <Words>570</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3215</cp:revision>
  <cp:lastPrinted>2021-07-01T07:38:07Z</cp:lastPrinted>
  <dcterms:created xsi:type="dcterms:W3CDTF">2018-03-27T06:03:00Z</dcterms:created>
  <dcterms:modified xsi:type="dcterms:W3CDTF">2024-08-12T07:43:49Z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