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3" d="100"/>
          <a:sy n="113" d="100"/>
        </p:scale>
        <p:origin x="11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187397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№225</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3714565"/>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7</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0,014</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1248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0,25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39</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0,196</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0,038</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0,175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15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a:effectLst/>
                          <a:latin typeface="Times New Roman" panose="02020603050405020304" pitchFamily="18" charset="0"/>
                          <a:ea typeface="SimSun" panose="02010600030101010101" pitchFamily="2" charset="-122"/>
                        </a:rPr>
                        <a:t>0,075</a:t>
                      </a:r>
                      <a:endParaRPr lang="ru-KZ"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13 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12 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13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күндіз жаңбыр, найзағай</a:t>
            </a:r>
            <a:r>
              <a:rPr lang="kk-KZ" sz="1100" dirty="0">
                <a:latin typeface="Times New Roman" panose="02020603050405020304" pitchFamily="18" charset="0"/>
                <a:cs typeface="Times New Roman" panose="02020603050405020304" pitchFamily="18" charset="0"/>
              </a:rPr>
              <a:t>. Жел оңтүстік-батыстан, батыстан соғады, күші 9-14, күндіз екпіні 18 м/с. Ауа температурасы түнде 13-15, күндіз 20-22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14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13 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14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жаңбыр, найзағай. </a:t>
            </a:r>
            <a:r>
              <a:rPr lang="kk-KZ" sz="1100" dirty="0">
                <a:latin typeface="Times New Roman" panose="02020603050405020304" pitchFamily="18" charset="0"/>
                <a:cs typeface="Times New Roman" panose="02020603050405020304" pitchFamily="18" charset="0"/>
              </a:rPr>
              <a:t>Жел 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13-15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13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14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26476</TotalTime>
  <Words>613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5152</cp:revision>
  <cp:lastPrinted>2021-07-01T03:56:27Z</cp:lastPrinted>
  <dcterms:created xsi:type="dcterms:W3CDTF">2018-03-27T06:03:00Z</dcterms:created>
  <dcterms:modified xsi:type="dcterms:W3CDTF">2024-08-12T06:29:14Z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