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410" y="120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2738589807"/>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225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12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12 </a:t>
            </a:r>
            <a:r>
              <a:rPr lang="kk-KZ" altLang="ru-RU" sz="1200" b="1" dirty="0" smtClean="0">
                <a:latin typeface="Times New Roman" panose="02020603050405020304" pitchFamily="18" charset="0"/>
                <a:cs typeface="Times New Roman" panose="02020603050405020304" pitchFamily="18" charset="0"/>
              </a:rPr>
              <a:t>тамызға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4097837552"/>
              </p:ext>
            </p:extLst>
          </p:nvPr>
        </p:nvGraphicFramePr>
        <p:xfrm>
          <a:off x="5013732" y="4257917"/>
          <a:ext cx="4691064" cy="2051403"/>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9</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13</a:t>
            </a:r>
            <a:r>
              <a:rPr lang="kk-KZ" altLang="ru-RU" sz="1200" b="1" dirty="0" smtClean="0">
                <a:latin typeface="Times New Roman" panose="02020603050405020304" pitchFamily="18" charset="0"/>
                <a:cs typeface="Times New Roman" panose="02020603050405020304" pitchFamily="18" charset="0"/>
              </a:rPr>
              <a:t> тамызға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12 тамыздан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1</a:t>
            </a:r>
            <a:r>
              <a:rPr lang="ru-RU" altLang="ru-RU" sz="1200" b="1" dirty="0">
                <a:latin typeface="Times New Roman" pitchFamily="18" charset="0"/>
                <a:cs typeface="Times New Roman" pitchFamily="18" charset="0"/>
              </a:rPr>
              <a:t>3</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тамызға  2024 </a:t>
            </a:r>
            <a:r>
              <a:rPr lang="kk-KZ" altLang="ru-RU" sz="1200" b="1" dirty="0">
                <a:latin typeface="Times New Roman" pitchFamily="18" charset="0"/>
                <a:cs typeface="Times New Roman" pitchFamily="18" charset="0"/>
              </a:rPr>
              <a:t>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жауын-шашынсыз болады. </a:t>
            </a:r>
            <a:r>
              <a:rPr lang="kk-KZ" sz="1100" dirty="0" smtClean="0">
                <a:latin typeface="Times New Roman" pitchFamily="18" charset="0"/>
                <a:cs typeface="Times New Roman" pitchFamily="18" charset="0"/>
              </a:rPr>
              <a:t>Солтүстік-батыстан, батыстан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5-10</a:t>
            </a:r>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м/с. Ауа температурасы түнде </a:t>
            </a:r>
            <a:r>
              <a:rPr lang="kk-KZ" sz="1100" dirty="0" smtClean="0">
                <a:latin typeface="Times New Roman" pitchFamily="18" charset="0"/>
                <a:cs typeface="Times New Roman" pitchFamily="18" charset="0"/>
              </a:rPr>
              <a:t>20-22,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35-37 </a:t>
            </a:r>
            <a:r>
              <a:rPr lang="kk-KZ" sz="1100" dirty="0" smtClean="0">
                <a:latin typeface="Times New Roman" pitchFamily="18" charset="0"/>
                <a:cs typeface="Times New Roman" pitchFamily="18" charset="0"/>
              </a:rPr>
              <a:t>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14 тамызға</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2024 ж. 2</a:t>
            </a:r>
            <a:r>
              <a:rPr lang="ru-RU"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13</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тамыздан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14</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тамызға</a:t>
            </a:r>
            <a:r>
              <a:rPr 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Оңтүстік-шығыстан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5-10 </a:t>
            </a:r>
            <a:r>
              <a:rPr lang="kk-KZ" sz="1100" dirty="0" smtClean="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22-24 </a:t>
            </a:r>
            <a:r>
              <a:rPr lang="kk-KZ" sz="1100" dirty="0" smtClean="0">
                <a:latin typeface="Times New Roman" pitchFamily="18" charset="0"/>
                <a:cs typeface="Times New Roman" pitchFamily="18" charset="0"/>
              </a:rPr>
              <a:t>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5036455" y="2162602"/>
            <a:ext cx="464554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200" dirty="0" smtClean="0">
                <a:solidFill>
                  <a:schemeClr val="tx1"/>
                </a:solidFill>
                <a:latin typeface="Times New Roman" panose="02020603050405020304" pitchFamily="18" charset="0"/>
                <a:cs typeface="Times New Roman" panose="02020603050405020304" pitchFamily="18" charset="0"/>
              </a:rPr>
              <a:t>13 </a:t>
            </a:r>
            <a:r>
              <a:rPr lang="ru-RU" sz="1200" dirty="0" err="1" smtClean="0">
                <a:solidFill>
                  <a:schemeClr val="tx1"/>
                </a:solidFill>
                <a:latin typeface="Times New Roman" panose="02020603050405020304" pitchFamily="18" charset="0"/>
                <a:cs typeface="Times New Roman" panose="02020603050405020304" pitchFamily="18" charset="0"/>
              </a:rPr>
              <a:t>тамызда</a:t>
            </a:r>
            <a:r>
              <a:rPr lang="ru-RU" sz="1200" dirty="0" smtClean="0">
                <a:solidFill>
                  <a:schemeClr val="tx1"/>
                </a:solidFill>
                <a:latin typeface="Times New Roman" panose="02020603050405020304" pitchFamily="18" charset="0"/>
                <a:cs typeface="Times New Roman" panose="02020603050405020304" pitchFamily="18" charset="0"/>
              </a:rPr>
              <a:t>, 14 </a:t>
            </a:r>
            <a:r>
              <a:rPr lang="ru-RU" sz="1200" dirty="0" err="1" smtClean="0">
                <a:solidFill>
                  <a:schemeClr val="tx1"/>
                </a:solidFill>
                <a:latin typeface="Times New Roman" panose="02020603050405020304" pitchFamily="18" charset="0"/>
                <a:cs typeface="Times New Roman" panose="02020603050405020304" pitchFamily="18" charset="0"/>
              </a:rPr>
              <a:t>тамызға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a:t>
            </a:r>
            <a:r>
              <a:rPr lang="ru-RU" sz="1200" dirty="0" err="1" smtClean="0">
                <a:solidFill>
                  <a:schemeClr val="tx1"/>
                </a:solidFill>
                <a:latin typeface="Times New Roman" panose="02020603050405020304" pitchFamily="18" charset="0"/>
                <a:cs typeface="Times New Roman" panose="02020603050405020304" pitchFamily="18" charset="0"/>
              </a:rPr>
              <a:t>сейілуіне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a:t>
            </a:r>
            <a:r>
              <a:rPr lang="ru-RU" sz="1200" dirty="0" err="1" smtClean="0">
                <a:solidFill>
                  <a:schemeClr val="tx1"/>
                </a:solidFill>
                <a:latin typeface="Times New Roman" panose="02020603050405020304" pitchFamily="18" charset="0"/>
                <a:cs typeface="Times New Roman" panose="02020603050405020304" pitchFamily="18" charset="0"/>
              </a:rPr>
              <a:t>көтеріңкі</a:t>
            </a:r>
            <a:r>
              <a:rPr lang="ru-RU" sz="1200" dirty="0" err="1"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Е</a:t>
            </a:r>
            <a:r>
              <a:rPr lang="ru-RU" sz="1200" b="1" i="1" dirty="0" err="1"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Сүгірәлі </a:t>
            </a:r>
            <a:r>
              <a:rPr lang="ru-RU" sz="1200" b="1" i="1" smtClean="0">
                <a:latin typeface="Times New Roman" panose="02020603050405020304" pitchFamily="18" charset="0"/>
                <a:cs typeface="Times New Roman" panose="02020603050405020304" pitchFamily="18" charset="0"/>
              </a:rPr>
              <a:t>Н.О.</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13742</TotalTime>
  <Words>576</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3310</cp:revision>
  <cp:lastPrinted>2021-07-01T03:56:27Z</cp:lastPrinted>
  <dcterms:created xsi:type="dcterms:W3CDTF">2018-03-27T06:03:00Z</dcterms:created>
  <dcterms:modified xsi:type="dcterms:W3CDTF">2024-08-12T06:17:05Z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