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317357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225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12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13 </a:t>
            </a:r>
            <a:r>
              <a:rPr lang="kk-KZ" sz="1200" b="1" dirty="0" smtClean="0">
                <a:solidFill>
                  <a:srgbClr val="000000"/>
                </a:solidFill>
                <a:latin typeface="Times New Roman" pitchFamily="18" charset="0"/>
                <a:cs typeface="Times New Roman" pitchFamily="18" charset="0"/>
              </a:rPr>
              <a:t>тамызға</a:t>
            </a:r>
            <a:r>
              <a:rPr lang="kk-KZ" altLang="ru-RU" sz="1200" b="1" dirty="0" smtClean="0">
                <a:latin typeface="Times New Roman" pitchFamily="18" charset="0"/>
                <a:cs typeface="Times New Roman" pitchFamily="18" charset="0"/>
              </a:rPr>
              <a:t>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12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13 </a:t>
            </a:r>
            <a:r>
              <a:rPr lang="kk-KZ" sz="1200" b="1" dirty="0" smtClean="0">
                <a:solidFill>
                  <a:srgbClr val="000000"/>
                </a:solidFill>
                <a:latin typeface="Times New Roman" pitchFamily="18" charset="0"/>
                <a:cs typeface="Times New Roman" pitchFamily="18" charset="0"/>
              </a:rPr>
              <a:t>тамыз</a:t>
            </a:r>
            <a:r>
              <a:rPr 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a:t>
            </a:r>
            <a:r>
              <a:rPr lang="kk-KZ" sz="1200">
                <a:latin typeface="Times New Roman" panose="02020603050405020304" pitchFamily="18" charset="0"/>
                <a:cs typeface="Times New Roman" panose="02020603050405020304" pitchFamily="18" charset="0"/>
              </a:rPr>
              <a:t>, </a:t>
            </a:r>
            <a:r>
              <a:rPr lang="kk-KZ" sz="1200" smtClean="0">
                <a:latin typeface="Times New Roman" panose="02020603050405020304" pitchFamily="18" charset="0"/>
                <a:cs typeface="Times New Roman" panose="02020603050405020304" pitchFamily="18" charset="0"/>
              </a:rPr>
              <a:t>кей уақыттарда жаңбыр </a:t>
            </a:r>
            <a:r>
              <a:rPr lang="kk-KZ" sz="1200" dirty="0">
                <a:latin typeface="Times New Roman" panose="02020603050405020304" pitchFamily="18" charset="0"/>
                <a:cs typeface="Times New Roman" panose="02020603050405020304" pitchFamily="18" charset="0"/>
              </a:rPr>
              <a:t>жауады, найзағай болады. Оңтүстік-батыстан, батыстан жел соғады, күші </a:t>
            </a:r>
            <a:r>
              <a:rPr lang="kk-KZ" sz="1200" dirty="0" smtClean="0">
                <a:latin typeface="Times New Roman" panose="02020603050405020304" pitchFamily="18" charset="0"/>
                <a:cs typeface="Times New Roman" panose="02020603050405020304" pitchFamily="18" charset="0"/>
              </a:rPr>
              <a:t>7-12, </a:t>
            </a:r>
            <a:r>
              <a:rPr lang="kk-KZ" sz="1200" dirty="0">
                <a:latin typeface="Times New Roman" panose="02020603050405020304" pitchFamily="18" charset="0"/>
                <a:cs typeface="Times New Roman" panose="02020603050405020304" pitchFamily="18" charset="0"/>
              </a:rPr>
              <a:t>күндіз екпіні 15-20 м/с. Ауа температурасы түнде 15-17, күндіз 22-24 градус жылы болады.</a:t>
            </a:r>
            <a:endParaRPr lang="kk-KZ" sz="1200" b="1" dirty="0" smtClean="0">
              <a:solidFill>
                <a:srgbClr val="000000"/>
              </a:solidFill>
              <a:latin typeface="Times New Roman" pitchFamily="18" charset="0"/>
              <a:cs typeface="Times New Roman" pitchFamily="18" charset="0"/>
            </a:endParaRPr>
          </a:p>
          <a:p>
            <a:pPr algn="ctr"/>
            <a:endParaRPr lang="kk-KZ" sz="1200" b="1" dirty="0" smtClean="0">
              <a:solidFill>
                <a:srgbClr val="000000"/>
              </a:solidFill>
              <a:latin typeface="Times New Roman" pitchFamily="18" charset="0"/>
              <a:cs typeface="Times New Roman" pitchFamily="18" charset="0"/>
            </a:endParaRPr>
          </a:p>
          <a:p>
            <a:pPr algn="ctr"/>
            <a:r>
              <a:rPr lang="kk-KZ" sz="1200" b="1" dirty="0" smtClean="0">
                <a:solidFill>
                  <a:srgbClr val="000000"/>
                </a:solidFill>
                <a:latin typeface="Times New Roman" pitchFamily="18" charset="0"/>
                <a:cs typeface="Times New Roman" pitchFamily="18" charset="0"/>
              </a:rPr>
              <a:t>14 тамызға</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13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14 </a:t>
            </a:r>
            <a:r>
              <a:rPr lang="kk-KZ" sz="1200" b="1" dirty="0" smtClean="0">
                <a:solidFill>
                  <a:srgbClr val="000000"/>
                </a:solidFill>
                <a:latin typeface="Times New Roman" pitchFamily="18" charset="0"/>
                <a:cs typeface="Times New Roman" pitchFamily="18" charset="0"/>
              </a:rPr>
              <a:t>тамыз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Көшпелі бұлтты, </a:t>
            </a:r>
            <a:r>
              <a:rPr lang="kk-KZ" sz="1200" dirty="0" smtClean="0">
                <a:latin typeface="Times New Roman" pitchFamily="18" charset="0"/>
                <a:cs typeface="Times New Roman" pitchFamily="18" charset="0"/>
              </a:rPr>
              <a:t>жауын-шашынсыз. Оңтүстік-батыстан  жел соғады, күші 9-14 м/с. Ауа температурасы 13-15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2102764"/>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1940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0,418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0,154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12</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тамыздағы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286134"/>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13</a:t>
            </a:r>
            <a:r>
              <a:rPr lang="ru-RU" sz="1200" dirty="0" smtClean="0">
                <a:solidFill>
                  <a:srgbClr val="000000"/>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тамызда</a:t>
            </a:r>
            <a:r>
              <a:rPr lang="kk-KZ" sz="1200" dirty="0" smtClean="0">
                <a:solidFill>
                  <a:schemeClr val="tx1"/>
                </a:solidFill>
                <a:latin typeface="Times New Roman" panose="02020603050405020304" pitchFamily="18" charset="0"/>
                <a:cs typeface="Times New Roman" panose="02020603050405020304" pitchFamily="18" charset="0"/>
              </a:rPr>
              <a:t>, 14 тамызда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Аманжолқызы А.</a:t>
            </a:r>
            <a:r>
              <a:rPr lang="ru-RU" altLang="ru-RU" sz="1200" b="1" i="1" smtClean="0">
                <a:solidFill>
                  <a:srgbClr val="000000"/>
                </a:solidFill>
                <a:latin typeface="Times New Roman" panose="02020603050405020304" pitchFamily="18" charset="0"/>
                <a:cs typeface="Times New Roman" panose="02020603050405020304" pitchFamily="18" charset="0"/>
              </a:rPr>
              <a:t>Жакибаева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А.А.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18633</TotalTime>
  <Words>525</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4633</cp:revision>
  <cp:lastPrinted>2021-07-01T07:38:07Z</cp:lastPrinted>
  <dcterms:created xsi:type="dcterms:W3CDTF">2018-03-27T06:03:00Z</dcterms:created>
  <dcterms:modified xsi:type="dcterms:W3CDTF">2024-08-12T09:03:37Z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