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6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643185002"/>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645331472"/>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a:t>
                      </a:r>
                      <a:r>
                        <a:rPr lang="en-US"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r>
                        <a:rPr lang="en-US" sz="1000" b="0" i="0" u="none" strike="noStrike" dirty="0" smtClean="0">
                          <a:solidFill>
                            <a:srgbClr val="000000"/>
                          </a:solidFill>
                          <a:effectLst/>
                          <a:latin typeface="Times New Roman" pitchFamily="18" charset="0"/>
                          <a:cs typeface="Times New Roman" pitchFamily="18" charset="0"/>
                        </a:rPr>
                        <a:t>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67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r>
                        <a:rPr lang="en-US" sz="1000" b="0" i="0" u="none" strike="noStrike" dirty="0" smtClean="0">
                          <a:solidFill>
                            <a:srgbClr val="000000"/>
                          </a:solidFill>
                          <a:effectLst/>
                          <a:latin typeface="Times New Roman" pitchFamily="18" charset="0"/>
                          <a:cs typeface="Times New Roman" pitchFamily="18" charset="0"/>
                        </a:rPr>
                        <a:t>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0,386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676</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214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r>
                        <a:rPr lang="en-US" sz="1000" b="0" i="0" u="none" strike="noStrike" dirty="0" smtClean="0">
                          <a:solidFill>
                            <a:srgbClr val="000000"/>
                          </a:solidFill>
                          <a:effectLst/>
                          <a:latin typeface="Times New Roman" pitchFamily="18" charset="0"/>
                          <a:cs typeface="Times New Roman" pitchFamily="18" charset="0"/>
                        </a:rPr>
                        <a:t>068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a:t>
                      </a:r>
                      <a:r>
                        <a:rPr lang="en-US" sz="1000" b="0" i="0" u="none" strike="noStrike" dirty="0" smtClean="0">
                          <a:solidFill>
                            <a:srgbClr val="000000"/>
                          </a:solidFill>
                          <a:effectLst/>
                          <a:latin typeface="Times New Roman" pitchFamily="18" charset="0"/>
                          <a:cs typeface="Times New Roman" pitchFamily="18" charset="0"/>
                        </a:rPr>
                        <a:t>039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12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Ауыспалы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күндіз жаңбыр, найзағай. Батыстан, оңтүстік-батыстан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9-14, күндіз екпіні 15-18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20-22,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29-31 </a:t>
            </a:r>
            <a:r>
              <a:rPr lang="kk-KZ" sz="1200" kern="1400" dirty="0">
                <a:solidFill>
                  <a:srgbClr val="000000"/>
                </a:solidFill>
                <a:latin typeface="Times New Roman"/>
                <a:ea typeface="Times New Roman"/>
              </a:rPr>
              <a:t>жылы.	</a:t>
            </a:r>
            <a:endParaRPr lang="kk-KZ" sz="1200" kern="1400" dirty="0" smtClean="0">
              <a:solidFill>
                <a:srgbClr val="000000"/>
              </a:solidFill>
              <a:latin typeface="Times New Roman"/>
              <a:ea typeface="Times New Roman"/>
            </a:endParaRPr>
          </a:p>
          <a:p>
            <a:pPr algn="ctr">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p>
          <a:p>
            <a:pPr algn="ctr">
              <a:buFont typeface="Arial" pitchFamily="34" charset="0"/>
              <a:buNone/>
            </a:pPr>
            <a:r>
              <a:rPr lang="ru-RU" altLang="ru-RU" sz="1200" b="1" dirty="0" smtClean="0">
                <a:latin typeface="Times New Roman" pitchFamily="18" charset="0"/>
                <a:cs typeface="Times New Roman" pitchFamily="18" charset="0"/>
              </a:rPr>
              <a:t>14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Солтүстік-батыстан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a:t>
            </a:r>
            <a:r>
              <a:rPr lang="kk-KZ" sz="1200" kern="1400">
                <a:solidFill>
                  <a:srgbClr val="000000"/>
                </a:solidFill>
                <a:latin typeface="Times New Roman"/>
                <a:ea typeface="Times New Roman"/>
              </a:rPr>
              <a:t>күші </a:t>
            </a:r>
            <a:r>
              <a:rPr lang="kk-KZ" sz="1200" kern="1400" smtClean="0">
                <a:solidFill>
                  <a:srgbClr val="000000"/>
                </a:solidFill>
                <a:latin typeface="Times New Roman"/>
                <a:ea typeface="Times New Roman"/>
              </a:rPr>
              <a:t>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17-19 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77384" y="207075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14 </a:t>
            </a:r>
            <a:r>
              <a:rPr lang="ru-RU" sz="1200" b="1" dirty="0" err="1" smtClean="0">
                <a:solidFill>
                  <a:schemeClr val="tx1"/>
                </a:solidFill>
                <a:latin typeface="Times New Roman" panose="02020603050405020304" pitchFamily="18" charset="0"/>
                <a:cs typeface="Times New Roman" panose="02020603050405020304" pitchFamily="18" charset="0"/>
              </a:rPr>
              <a:t>тамыз</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түнде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dirty="0" smtClean="0">
                <a:solidFill>
                  <a:srgbClr val="000000"/>
                </a:solidFill>
                <a:latin typeface="Times New Roman" pitchFamily="18" charset="0"/>
                <a:cs typeface="Times New Roman" pitchFamily="18" charset="0"/>
              </a:rPr>
              <a:t> Д/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22440</TotalTime>
  <Words>560</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3845</cp:revision>
  <cp:lastPrinted>2023-02-06T06:57:51Z</cp:lastPrinted>
  <dcterms:created xsi:type="dcterms:W3CDTF">2018-03-27T06:03:00Z</dcterms:created>
  <dcterms:modified xsi:type="dcterms:W3CDTF">2024-08-12T07:44:37Z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