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69" d="100"/>
          <a:sy n="69" d="100"/>
        </p:scale>
        <p:origin x="72" y="31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22431889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№226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августа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14 августа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августа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13 августа 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1733753"/>
              </p:ext>
            </p:extLst>
          </p:nvPr>
        </p:nvGraphicFramePr>
        <p:xfrm>
          <a:off x="4991355" y="4234700"/>
          <a:ext cx="4747702" cy="21586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1765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0,014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929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0,186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0,025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0,01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0,213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0,058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305739"/>
            <a:ext cx="4759889" cy="185691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13 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14 августа</a:t>
            </a: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Переменная облачность, небольшой дождь, гроза. Ветер западный 9-14 м/с. Температура воздуха ночью 13-15, днем 22-24 тепла.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августа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с 20 ч. 14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15 августа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без осадков. Ветер западный 7-12 м/с. Температура воздуха 12-14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26254</TotalTime>
  <Words>627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4746</cp:revision>
  <cp:lastPrinted>2021-07-01T03:56:27Z</cp:lastPrinted>
  <dcterms:created xsi:type="dcterms:W3CDTF">2018-03-27T06:03:00Z</dcterms:created>
  <dcterms:modified xsi:type="dcterms:W3CDTF">2024-08-13T06:30:39Z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