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6" d="100"/>
          <a:sy n="86" d="100"/>
        </p:scale>
        <p:origin x="-30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83395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гроза, днем град, шквал. Ветер юго-западный 9-14, порывы 15-20, временами 23 м/с. Температура воздуха ночью 12-14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79391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19554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3912</cp:revision>
  <cp:lastPrinted>2021-07-01T03:56:27Z</cp:lastPrinted>
  <dcterms:created xsi:type="dcterms:W3CDTF">2018-03-27T06:03:00Z</dcterms:created>
  <dcterms:modified xsi:type="dcterms:W3CDTF">2024-08-13T08:10:29Z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