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32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3740913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762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14 августа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по 20 ч. 14 августа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ночью дождь, гроза, днем небольшой дождь. Ветер 9-14, днем порывы 15-20 м/с. Температура воздуха ночью 13-15, днем 23-25 тепла.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августа по 08 ч. 15 августа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7-12 м/с. Температура воздуха 13-15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0932510"/>
              </p:ext>
            </p:extLst>
          </p:nvPr>
        </p:nvGraphicFramePr>
        <p:xfrm>
          <a:off x="5110242" y="4405345"/>
          <a:ext cx="4691064" cy="2103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20081</TotalTime>
  <Words>618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3284</cp:revision>
  <cp:lastPrinted>2021-07-01T03:56:27Z</cp:lastPrinted>
  <dcterms:created xsi:type="dcterms:W3CDTF">2018-03-27T06:03:00Z</dcterms:created>
  <dcterms:modified xsi:type="dcterms:W3CDTF">2024-08-13T07:35:31Z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