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486861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623760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8-13, днем порывы 15-20 м/с. Температура воздуха ночью 21-23,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         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13787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3196</cp:revision>
  <cp:lastPrinted>2021-07-01T03:56:27Z</cp:lastPrinted>
  <dcterms:created xsi:type="dcterms:W3CDTF">2018-03-27T06:03:00Z</dcterms:created>
  <dcterms:modified xsi:type="dcterms:W3CDTF">2024-08-13T07:05:19Z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