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7824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юго-западный, западный 9-14, днем порывы 15-20 м/с. Температура воздуха ночью 13-15, днем 22-24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6285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37191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4753</cp:revision>
  <cp:lastPrinted>2021-02-03T11:37:00Z</cp:lastPrinted>
  <dcterms:created xsi:type="dcterms:W3CDTF">2018-03-27T06:03:00Z</dcterms:created>
  <dcterms:modified xsi:type="dcterms:W3CDTF">2024-08-13T10:16:06Z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